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864" r:id="rId2"/>
    <p:sldId id="803" r:id="rId3"/>
    <p:sldId id="804" r:id="rId4"/>
    <p:sldId id="805" r:id="rId5"/>
    <p:sldId id="806" r:id="rId6"/>
    <p:sldId id="807" r:id="rId7"/>
    <p:sldId id="808" r:id="rId8"/>
    <p:sldId id="809" r:id="rId9"/>
    <p:sldId id="810" r:id="rId10"/>
    <p:sldId id="811" r:id="rId11"/>
    <p:sldId id="812" r:id="rId12"/>
    <p:sldId id="815" r:id="rId13"/>
    <p:sldId id="816" r:id="rId14"/>
    <p:sldId id="813" r:id="rId15"/>
    <p:sldId id="814" r:id="rId16"/>
    <p:sldId id="817" r:id="rId17"/>
    <p:sldId id="818" r:id="rId18"/>
    <p:sldId id="819" r:id="rId19"/>
    <p:sldId id="822" r:id="rId20"/>
    <p:sldId id="823" r:id="rId21"/>
    <p:sldId id="824" r:id="rId22"/>
    <p:sldId id="825" r:id="rId23"/>
    <p:sldId id="826" r:id="rId24"/>
    <p:sldId id="827" r:id="rId25"/>
    <p:sldId id="828" r:id="rId26"/>
    <p:sldId id="829" r:id="rId27"/>
    <p:sldId id="830" r:id="rId28"/>
    <p:sldId id="831" r:id="rId29"/>
    <p:sldId id="832" r:id="rId30"/>
    <p:sldId id="833" r:id="rId31"/>
    <p:sldId id="834" r:id="rId32"/>
    <p:sldId id="835" r:id="rId33"/>
    <p:sldId id="836" r:id="rId34"/>
    <p:sldId id="837" r:id="rId35"/>
    <p:sldId id="838" r:id="rId36"/>
    <p:sldId id="839" r:id="rId37"/>
    <p:sldId id="840" r:id="rId38"/>
    <p:sldId id="841" r:id="rId39"/>
    <p:sldId id="842" r:id="rId40"/>
    <p:sldId id="843" r:id="rId41"/>
    <p:sldId id="844" r:id="rId42"/>
    <p:sldId id="845" r:id="rId43"/>
    <p:sldId id="846" r:id="rId44"/>
    <p:sldId id="847" r:id="rId45"/>
    <p:sldId id="848" r:id="rId46"/>
    <p:sldId id="849" r:id="rId47"/>
    <p:sldId id="850" r:id="rId48"/>
    <p:sldId id="851" r:id="rId49"/>
    <p:sldId id="852" r:id="rId50"/>
    <p:sldId id="853" r:id="rId51"/>
    <p:sldId id="854" r:id="rId52"/>
    <p:sldId id="855" r:id="rId53"/>
    <p:sldId id="856" r:id="rId54"/>
    <p:sldId id="857" r:id="rId55"/>
    <p:sldId id="858" r:id="rId56"/>
    <p:sldId id="859" r:id="rId57"/>
    <p:sldId id="860" r:id="rId58"/>
    <p:sldId id="861" r:id="rId59"/>
    <p:sldId id="868" r:id="rId60"/>
    <p:sldId id="869" r:id="rId61"/>
    <p:sldId id="870" r:id="rId62"/>
    <p:sldId id="871" r:id="rId63"/>
    <p:sldId id="865" r:id="rId64"/>
    <p:sldId id="867" r:id="rId65"/>
    <p:sldId id="873" r:id="rId66"/>
    <p:sldId id="862" r:id="rId67"/>
    <p:sldId id="863"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5BBF"/>
    <a:srgbClr val="35A371"/>
    <a:srgbClr val="50C5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8" d="100"/>
          <a:sy n="88" d="100"/>
        </p:scale>
        <p:origin x="403"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2772ED-6663-41DB-B64F-266AADA39283}"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E3F60E08-4DE7-449B-B8F4-A0B4989F62CF}">
      <dgm:prSet phldrT="[Text]" custT="1"/>
      <dgm:spPr/>
      <dgm:t>
        <a:bodyPr/>
        <a:lstStyle/>
        <a:p>
          <a:pPr>
            <a:buFont typeface="Times New Roman" panose="02020603050405020304" pitchFamily="18" charset="0"/>
            <a:buNone/>
          </a:pPr>
          <a:r>
            <a:rPr lang="pt-BR" sz="3200" b="1" dirty="0">
              <a:solidFill>
                <a:schemeClr val="tx1"/>
              </a:solidFill>
            </a:rPr>
            <a:t>Khái niệm </a:t>
          </a:r>
          <a:r>
            <a:rPr lang="pt-BR" sz="3200" b="1" dirty="0" smtClean="0">
              <a:solidFill>
                <a:schemeClr val="tx1"/>
              </a:solidFill>
            </a:rPr>
            <a:t>XHTE</a:t>
          </a:r>
          <a:endParaRPr lang="en-US" sz="3200" b="1" dirty="0">
            <a:solidFill>
              <a:schemeClr val="tx1"/>
            </a:solidFill>
          </a:endParaRPr>
        </a:p>
      </dgm:t>
    </dgm:pt>
    <dgm:pt modelId="{14AF7B26-E46D-4F75-8FB8-D505D47232F4}" type="parTrans" cxnId="{88DD2BA9-B0D8-43DF-A901-93EE019BCFCE}">
      <dgm:prSet/>
      <dgm:spPr/>
      <dgm:t>
        <a:bodyPr/>
        <a:lstStyle/>
        <a:p>
          <a:endParaRPr lang="en-US" sz="2400" b="1">
            <a:solidFill>
              <a:schemeClr val="tx1"/>
            </a:solidFill>
          </a:endParaRPr>
        </a:p>
      </dgm:t>
    </dgm:pt>
    <dgm:pt modelId="{AC1257CA-A624-401B-B455-A74146A17538}" type="sibTrans" cxnId="{88DD2BA9-B0D8-43DF-A901-93EE019BCFCE}">
      <dgm:prSet/>
      <dgm:spPr/>
      <dgm:t>
        <a:bodyPr/>
        <a:lstStyle/>
        <a:p>
          <a:endParaRPr lang="en-US" sz="2400" b="1">
            <a:solidFill>
              <a:schemeClr val="tx1"/>
            </a:solidFill>
          </a:endParaRPr>
        </a:p>
      </dgm:t>
    </dgm:pt>
    <dgm:pt modelId="{4E8D9FC7-8351-46C7-9455-2BA58A35B61E}">
      <dgm:prSet phldrT="[Text]" custT="1"/>
      <dgm:spPr>
        <a:solidFill>
          <a:schemeClr val="accent6">
            <a:lumMod val="60000"/>
            <a:lumOff val="40000"/>
          </a:schemeClr>
        </a:solidFill>
      </dgm:spPr>
      <dgm:t>
        <a:bodyPr/>
        <a:lstStyle/>
        <a:p>
          <a:pPr>
            <a:buFont typeface="Times New Roman" panose="02020603050405020304" pitchFamily="18" charset="0"/>
            <a:buNone/>
          </a:pPr>
          <a:r>
            <a:rPr lang="en-US" sz="3200" b="1" dirty="0" err="1" smtClean="0">
              <a:solidFill>
                <a:schemeClr val="tx1"/>
              </a:solidFill>
            </a:rPr>
            <a:t>Các</a:t>
          </a:r>
          <a:r>
            <a:rPr lang="en-US" sz="3200" b="1" dirty="0" smtClean="0">
              <a:solidFill>
                <a:schemeClr val="tx1"/>
              </a:solidFill>
            </a:rPr>
            <a:t> </a:t>
          </a:r>
          <a:r>
            <a:rPr lang="en-US" sz="3200" b="1" dirty="0" err="1" smtClean="0">
              <a:solidFill>
                <a:schemeClr val="tx1"/>
              </a:solidFill>
            </a:rPr>
            <a:t>hình</a:t>
          </a:r>
          <a:r>
            <a:rPr lang="en-US" sz="3200" b="1" dirty="0" smtClean="0">
              <a:solidFill>
                <a:schemeClr val="tx1"/>
              </a:solidFill>
            </a:rPr>
            <a:t> </a:t>
          </a:r>
          <a:r>
            <a:rPr lang="en-US" sz="3200" b="1" dirty="0" err="1" smtClean="0">
              <a:solidFill>
                <a:schemeClr val="tx1"/>
              </a:solidFill>
            </a:rPr>
            <a:t>thức</a:t>
          </a:r>
          <a:r>
            <a:rPr lang="en-US" sz="3200" b="1" dirty="0" smtClean="0">
              <a:solidFill>
                <a:schemeClr val="tx1"/>
              </a:solidFill>
            </a:rPr>
            <a:t> XHTE</a:t>
          </a:r>
          <a:endParaRPr lang="en-US" sz="3200" b="1" dirty="0">
            <a:solidFill>
              <a:schemeClr val="tx1"/>
            </a:solidFill>
          </a:endParaRPr>
        </a:p>
      </dgm:t>
    </dgm:pt>
    <dgm:pt modelId="{E298EBFF-047D-4D15-BD69-27EE48B856DA}" type="parTrans" cxnId="{3DBBE965-7087-4978-979F-9B822AA84EF2}">
      <dgm:prSet/>
      <dgm:spPr/>
      <dgm:t>
        <a:bodyPr/>
        <a:lstStyle/>
        <a:p>
          <a:endParaRPr lang="en-US" sz="2400" b="1">
            <a:solidFill>
              <a:schemeClr val="tx1"/>
            </a:solidFill>
          </a:endParaRPr>
        </a:p>
      </dgm:t>
    </dgm:pt>
    <dgm:pt modelId="{27AA2E72-2AAB-4854-B0CB-52F6A21F9BDE}" type="sibTrans" cxnId="{3DBBE965-7087-4978-979F-9B822AA84EF2}">
      <dgm:prSet/>
      <dgm:spPr/>
      <dgm:t>
        <a:bodyPr/>
        <a:lstStyle/>
        <a:p>
          <a:endParaRPr lang="en-US" sz="2400" b="1">
            <a:solidFill>
              <a:schemeClr val="tx1"/>
            </a:solidFill>
          </a:endParaRPr>
        </a:p>
      </dgm:t>
    </dgm:pt>
    <dgm:pt modelId="{0FF05DC9-C89C-44AB-8815-86580F388B83}">
      <dgm:prSet/>
      <dgm:spPr/>
      <dgm:t>
        <a:bodyPr/>
        <a:lstStyle/>
        <a:p>
          <a:r>
            <a:rPr lang="pt-BR" b="1" smtClean="0">
              <a:solidFill>
                <a:schemeClr val="tx1"/>
              </a:solidFill>
            </a:rPr>
            <a:t>Các loại hành vi XHTE và dấu hiệu nhận biết</a:t>
          </a:r>
          <a:endParaRPr lang="en-US" b="1" dirty="0">
            <a:solidFill>
              <a:schemeClr val="tx1"/>
            </a:solidFill>
          </a:endParaRPr>
        </a:p>
      </dgm:t>
    </dgm:pt>
    <dgm:pt modelId="{64460111-596D-4BD6-94A8-3FD7B1C75607}" type="parTrans" cxnId="{A459BB42-3931-4A70-87BF-DC1DF6E2F21A}">
      <dgm:prSet/>
      <dgm:spPr/>
      <dgm:t>
        <a:bodyPr/>
        <a:lstStyle/>
        <a:p>
          <a:endParaRPr lang="en-US"/>
        </a:p>
      </dgm:t>
    </dgm:pt>
    <dgm:pt modelId="{4D9261B5-02CD-4464-9EC2-B429FD0771DC}" type="sibTrans" cxnId="{A459BB42-3931-4A70-87BF-DC1DF6E2F21A}">
      <dgm:prSet/>
      <dgm:spPr/>
      <dgm:t>
        <a:bodyPr/>
        <a:lstStyle/>
        <a:p>
          <a:endParaRPr lang="en-US"/>
        </a:p>
      </dgm:t>
    </dgm:pt>
    <dgm:pt modelId="{37738387-FD42-4FEB-8AB5-6E51E1ACDA84}" type="pres">
      <dgm:prSet presAssocID="{D52772ED-6663-41DB-B64F-266AADA39283}" presName="Name0" presStyleCnt="0">
        <dgm:presLayoutVars>
          <dgm:chMax val="7"/>
          <dgm:chPref val="7"/>
          <dgm:dir/>
        </dgm:presLayoutVars>
      </dgm:prSet>
      <dgm:spPr/>
      <dgm:t>
        <a:bodyPr/>
        <a:lstStyle/>
        <a:p>
          <a:endParaRPr lang="en-US"/>
        </a:p>
      </dgm:t>
    </dgm:pt>
    <dgm:pt modelId="{404BB96F-4338-4397-B93C-E77A3A6F9A35}" type="pres">
      <dgm:prSet presAssocID="{D52772ED-6663-41DB-B64F-266AADA39283}" presName="Name1" presStyleCnt="0"/>
      <dgm:spPr/>
    </dgm:pt>
    <dgm:pt modelId="{E878288F-EE30-49DC-9A8E-B5DF1B3059D9}" type="pres">
      <dgm:prSet presAssocID="{D52772ED-6663-41DB-B64F-266AADA39283}" presName="cycle" presStyleCnt="0"/>
      <dgm:spPr/>
    </dgm:pt>
    <dgm:pt modelId="{A1D3B19E-B464-4869-8658-DB642A1624C2}" type="pres">
      <dgm:prSet presAssocID="{D52772ED-6663-41DB-B64F-266AADA39283}" presName="srcNode" presStyleLbl="node1" presStyleIdx="0" presStyleCnt="3"/>
      <dgm:spPr/>
    </dgm:pt>
    <dgm:pt modelId="{5191F266-B9FC-450F-ACCB-2F72EF7BE298}" type="pres">
      <dgm:prSet presAssocID="{D52772ED-6663-41DB-B64F-266AADA39283}" presName="conn" presStyleLbl="parChTrans1D2" presStyleIdx="0" presStyleCnt="1"/>
      <dgm:spPr/>
      <dgm:t>
        <a:bodyPr/>
        <a:lstStyle/>
        <a:p>
          <a:endParaRPr lang="en-US"/>
        </a:p>
      </dgm:t>
    </dgm:pt>
    <dgm:pt modelId="{07B3EEA9-760A-4BF8-A447-51B43BA83137}" type="pres">
      <dgm:prSet presAssocID="{D52772ED-6663-41DB-B64F-266AADA39283}" presName="extraNode" presStyleLbl="node1" presStyleIdx="0" presStyleCnt="3"/>
      <dgm:spPr/>
    </dgm:pt>
    <dgm:pt modelId="{56C1EE29-86ED-4875-97EA-C05A9E954A38}" type="pres">
      <dgm:prSet presAssocID="{D52772ED-6663-41DB-B64F-266AADA39283}" presName="dstNode" presStyleLbl="node1" presStyleIdx="0" presStyleCnt="3"/>
      <dgm:spPr/>
    </dgm:pt>
    <dgm:pt modelId="{C23BAA89-6F08-46AF-B2DD-6E77B03BC157}" type="pres">
      <dgm:prSet presAssocID="{E3F60E08-4DE7-449B-B8F4-A0B4989F62CF}" presName="text_1" presStyleLbl="node1" presStyleIdx="0" presStyleCnt="3" custScaleY="94467">
        <dgm:presLayoutVars>
          <dgm:bulletEnabled val="1"/>
        </dgm:presLayoutVars>
      </dgm:prSet>
      <dgm:spPr/>
      <dgm:t>
        <a:bodyPr/>
        <a:lstStyle/>
        <a:p>
          <a:endParaRPr lang="en-US"/>
        </a:p>
      </dgm:t>
    </dgm:pt>
    <dgm:pt modelId="{C3CED854-9281-4F1E-B20C-8EE6FB318C13}" type="pres">
      <dgm:prSet presAssocID="{E3F60E08-4DE7-449B-B8F4-A0B4989F62CF}" presName="accent_1" presStyleCnt="0"/>
      <dgm:spPr/>
    </dgm:pt>
    <dgm:pt modelId="{2619052B-D960-4815-AB1C-23BB298DDDC0}" type="pres">
      <dgm:prSet presAssocID="{E3F60E08-4DE7-449B-B8F4-A0B4989F62CF}" presName="accentRepeatNode" presStyleLbl="solidFgAcc1" presStyleIdx="0" presStyleCnt="3"/>
      <dgm:spPr/>
    </dgm:pt>
    <dgm:pt modelId="{01C737D2-FE41-4302-802D-6596ECAA38C7}" type="pres">
      <dgm:prSet presAssocID="{4E8D9FC7-8351-46C7-9455-2BA58A35B61E}" presName="text_2" presStyleLbl="node1" presStyleIdx="1" presStyleCnt="3">
        <dgm:presLayoutVars>
          <dgm:bulletEnabled val="1"/>
        </dgm:presLayoutVars>
      </dgm:prSet>
      <dgm:spPr/>
      <dgm:t>
        <a:bodyPr/>
        <a:lstStyle/>
        <a:p>
          <a:endParaRPr lang="en-US"/>
        </a:p>
      </dgm:t>
    </dgm:pt>
    <dgm:pt modelId="{8F82AC7E-5530-467F-A88E-4DEC379834F8}" type="pres">
      <dgm:prSet presAssocID="{4E8D9FC7-8351-46C7-9455-2BA58A35B61E}" presName="accent_2" presStyleCnt="0"/>
      <dgm:spPr/>
    </dgm:pt>
    <dgm:pt modelId="{5E38148F-66FB-4854-90DF-8484C7FF0CD6}" type="pres">
      <dgm:prSet presAssocID="{4E8D9FC7-8351-46C7-9455-2BA58A35B61E}" presName="accentRepeatNode" presStyleLbl="solidFgAcc1" presStyleIdx="1" presStyleCnt="3"/>
      <dgm:spPr/>
    </dgm:pt>
    <dgm:pt modelId="{CE328A42-B841-4C88-A8B0-D90990B6B983}" type="pres">
      <dgm:prSet presAssocID="{0FF05DC9-C89C-44AB-8815-86580F388B83}" presName="text_3" presStyleLbl="node1" presStyleIdx="2" presStyleCnt="3">
        <dgm:presLayoutVars>
          <dgm:bulletEnabled val="1"/>
        </dgm:presLayoutVars>
      </dgm:prSet>
      <dgm:spPr/>
      <dgm:t>
        <a:bodyPr/>
        <a:lstStyle/>
        <a:p>
          <a:endParaRPr lang="en-US"/>
        </a:p>
      </dgm:t>
    </dgm:pt>
    <dgm:pt modelId="{407A8277-1748-4382-B229-059D88B2753B}" type="pres">
      <dgm:prSet presAssocID="{0FF05DC9-C89C-44AB-8815-86580F388B83}" presName="accent_3" presStyleCnt="0"/>
      <dgm:spPr/>
    </dgm:pt>
    <dgm:pt modelId="{D972A4F8-1D57-4BA9-A98B-D22566701815}" type="pres">
      <dgm:prSet presAssocID="{0FF05DC9-C89C-44AB-8815-86580F388B83}" presName="accentRepeatNode" presStyleLbl="solidFgAcc1" presStyleIdx="2" presStyleCnt="3"/>
      <dgm:spPr/>
    </dgm:pt>
  </dgm:ptLst>
  <dgm:cxnLst>
    <dgm:cxn modelId="{88DD2BA9-B0D8-43DF-A901-93EE019BCFCE}" srcId="{D52772ED-6663-41DB-B64F-266AADA39283}" destId="{E3F60E08-4DE7-449B-B8F4-A0B4989F62CF}" srcOrd="0" destOrd="0" parTransId="{14AF7B26-E46D-4F75-8FB8-D505D47232F4}" sibTransId="{AC1257CA-A624-401B-B455-A74146A17538}"/>
    <dgm:cxn modelId="{24F175D9-9D74-4527-AC5B-A47ABE724140}" type="presOf" srcId="{AC1257CA-A624-401B-B455-A74146A17538}" destId="{5191F266-B9FC-450F-ACCB-2F72EF7BE298}" srcOrd="0" destOrd="0" presId="urn:microsoft.com/office/officeart/2008/layout/VerticalCurvedList"/>
    <dgm:cxn modelId="{126F395E-C014-465C-B83C-626C11D6C9B8}" type="presOf" srcId="{D52772ED-6663-41DB-B64F-266AADA39283}" destId="{37738387-FD42-4FEB-8AB5-6E51E1ACDA84}" srcOrd="0" destOrd="0" presId="urn:microsoft.com/office/officeart/2008/layout/VerticalCurvedList"/>
    <dgm:cxn modelId="{3DBBE965-7087-4978-979F-9B822AA84EF2}" srcId="{D52772ED-6663-41DB-B64F-266AADA39283}" destId="{4E8D9FC7-8351-46C7-9455-2BA58A35B61E}" srcOrd="1" destOrd="0" parTransId="{E298EBFF-047D-4D15-BD69-27EE48B856DA}" sibTransId="{27AA2E72-2AAB-4854-B0CB-52F6A21F9BDE}"/>
    <dgm:cxn modelId="{3E3E3F36-4E11-42EC-9D36-31630AE7648A}" type="presOf" srcId="{4E8D9FC7-8351-46C7-9455-2BA58A35B61E}" destId="{01C737D2-FE41-4302-802D-6596ECAA38C7}" srcOrd="0" destOrd="0" presId="urn:microsoft.com/office/officeart/2008/layout/VerticalCurvedList"/>
    <dgm:cxn modelId="{A459BB42-3931-4A70-87BF-DC1DF6E2F21A}" srcId="{D52772ED-6663-41DB-B64F-266AADA39283}" destId="{0FF05DC9-C89C-44AB-8815-86580F388B83}" srcOrd="2" destOrd="0" parTransId="{64460111-596D-4BD6-94A8-3FD7B1C75607}" sibTransId="{4D9261B5-02CD-4464-9EC2-B429FD0771DC}"/>
    <dgm:cxn modelId="{691FC411-C35A-483B-84D1-EBB86ED271A2}" type="presOf" srcId="{0FF05DC9-C89C-44AB-8815-86580F388B83}" destId="{CE328A42-B841-4C88-A8B0-D90990B6B983}" srcOrd="0" destOrd="0" presId="urn:microsoft.com/office/officeart/2008/layout/VerticalCurvedList"/>
    <dgm:cxn modelId="{A419860B-1268-4B19-B020-324A81F3A897}" type="presOf" srcId="{E3F60E08-4DE7-449B-B8F4-A0B4989F62CF}" destId="{C23BAA89-6F08-46AF-B2DD-6E77B03BC157}" srcOrd="0" destOrd="0" presId="urn:microsoft.com/office/officeart/2008/layout/VerticalCurvedList"/>
    <dgm:cxn modelId="{253E6E0B-6C65-4AFD-BDBD-0EBFC45730B7}" type="presParOf" srcId="{37738387-FD42-4FEB-8AB5-6E51E1ACDA84}" destId="{404BB96F-4338-4397-B93C-E77A3A6F9A35}" srcOrd="0" destOrd="0" presId="urn:microsoft.com/office/officeart/2008/layout/VerticalCurvedList"/>
    <dgm:cxn modelId="{1C5C4478-3E1A-49BD-A990-6517FEB25D7C}" type="presParOf" srcId="{404BB96F-4338-4397-B93C-E77A3A6F9A35}" destId="{E878288F-EE30-49DC-9A8E-B5DF1B3059D9}" srcOrd="0" destOrd="0" presId="urn:microsoft.com/office/officeart/2008/layout/VerticalCurvedList"/>
    <dgm:cxn modelId="{90E931D2-CA44-42EF-A375-E82B1A3844BB}" type="presParOf" srcId="{E878288F-EE30-49DC-9A8E-B5DF1B3059D9}" destId="{A1D3B19E-B464-4869-8658-DB642A1624C2}" srcOrd="0" destOrd="0" presId="urn:microsoft.com/office/officeart/2008/layout/VerticalCurvedList"/>
    <dgm:cxn modelId="{C53D5DA6-DA11-48DA-A5CA-E41B77A8AE5E}" type="presParOf" srcId="{E878288F-EE30-49DC-9A8E-B5DF1B3059D9}" destId="{5191F266-B9FC-450F-ACCB-2F72EF7BE298}" srcOrd="1" destOrd="0" presId="urn:microsoft.com/office/officeart/2008/layout/VerticalCurvedList"/>
    <dgm:cxn modelId="{CC1C3A5D-EEED-43DA-80B6-D091881AAE25}" type="presParOf" srcId="{E878288F-EE30-49DC-9A8E-B5DF1B3059D9}" destId="{07B3EEA9-760A-4BF8-A447-51B43BA83137}" srcOrd="2" destOrd="0" presId="urn:microsoft.com/office/officeart/2008/layout/VerticalCurvedList"/>
    <dgm:cxn modelId="{12C192FD-2037-44AB-87C6-7D6AF1F81FA8}" type="presParOf" srcId="{E878288F-EE30-49DC-9A8E-B5DF1B3059D9}" destId="{56C1EE29-86ED-4875-97EA-C05A9E954A38}" srcOrd="3" destOrd="0" presId="urn:microsoft.com/office/officeart/2008/layout/VerticalCurvedList"/>
    <dgm:cxn modelId="{0D53F118-30F3-41A2-A571-7130878794B2}" type="presParOf" srcId="{404BB96F-4338-4397-B93C-E77A3A6F9A35}" destId="{C23BAA89-6F08-46AF-B2DD-6E77B03BC157}" srcOrd="1" destOrd="0" presId="urn:microsoft.com/office/officeart/2008/layout/VerticalCurvedList"/>
    <dgm:cxn modelId="{42348589-0BFC-41F0-9C6F-060554DFE148}" type="presParOf" srcId="{404BB96F-4338-4397-B93C-E77A3A6F9A35}" destId="{C3CED854-9281-4F1E-B20C-8EE6FB318C13}" srcOrd="2" destOrd="0" presId="urn:microsoft.com/office/officeart/2008/layout/VerticalCurvedList"/>
    <dgm:cxn modelId="{E730DB39-E95B-4A3A-9687-A3786660C2EE}" type="presParOf" srcId="{C3CED854-9281-4F1E-B20C-8EE6FB318C13}" destId="{2619052B-D960-4815-AB1C-23BB298DDDC0}" srcOrd="0" destOrd="0" presId="urn:microsoft.com/office/officeart/2008/layout/VerticalCurvedList"/>
    <dgm:cxn modelId="{6C838110-CAFC-46F8-9B59-5333A18595E2}" type="presParOf" srcId="{404BB96F-4338-4397-B93C-E77A3A6F9A35}" destId="{01C737D2-FE41-4302-802D-6596ECAA38C7}" srcOrd="3" destOrd="0" presId="urn:microsoft.com/office/officeart/2008/layout/VerticalCurvedList"/>
    <dgm:cxn modelId="{35CC52C6-C72B-43AF-95B5-4807B12EF679}" type="presParOf" srcId="{404BB96F-4338-4397-B93C-E77A3A6F9A35}" destId="{8F82AC7E-5530-467F-A88E-4DEC379834F8}" srcOrd="4" destOrd="0" presId="urn:microsoft.com/office/officeart/2008/layout/VerticalCurvedList"/>
    <dgm:cxn modelId="{C92EDDE6-7BC2-4D07-867A-45C4B9ED080A}" type="presParOf" srcId="{8F82AC7E-5530-467F-A88E-4DEC379834F8}" destId="{5E38148F-66FB-4854-90DF-8484C7FF0CD6}" srcOrd="0" destOrd="0" presId="urn:microsoft.com/office/officeart/2008/layout/VerticalCurvedList"/>
    <dgm:cxn modelId="{B0058B1D-0019-4469-8168-EFC574EF0C12}" type="presParOf" srcId="{404BB96F-4338-4397-B93C-E77A3A6F9A35}" destId="{CE328A42-B841-4C88-A8B0-D90990B6B983}" srcOrd="5" destOrd="0" presId="urn:microsoft.com/office/officeart/2008/layout/VerticalCurvedList"/>
    <dgm:cxn modelId="{3DE8F667-5897-4107-9927-3EE4D6E77E4B}" type="presParOf" srcId="{404BB96F-4338-4397-B93C-E77A3A6F9A35}" destId="{407A8277-1748-4382-B229-059D88B2753B}" srcOrd="6" destOrd="0" presId="urn:microsoft.com/office/officeart/2008/layout/VerticalCurvedList"/>
    <dgm:cxn modelId="{5F2B7E55-2AD7-4D75-8503-4BAD8A62767A}" type="presParOf" srcId="{407A8277-1748-4382-B229-059D88B2753B}" destId="{D972A4F8-1D57-4BA9-A98B-D2256670181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1F266-B9FC-450F-ACCB-2F72EF7BE298}">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3BAA89-6F08-46AF-B2DD-6E77B03BC157}">
      <dsp:nvSpPr>
        <dsp:cNvPr id="0" name=""/>
        <dsp:cNvSpPr/>
      </dsp:nvSpPr>
      <dsp:spPr>
        <a:xfrm>
          <a:off x="752110" y="571848"/>
          <a:ext cx="9218259" cy="102377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1280" rIns="81280" bIns="81280" numCol="1" spcCol="1270" anchor="ctr" anchorCtr="0">
          <a:noAutofit/>
        </a:bodyPr>
        <a:lstStyle/>
        <a:p>
          <a:pPr lvl="0" algn="l" defTabSz="1422400">
            <a:lnSpc>
              <a:spcPct val="90000"/>
            </a:lnSpc>
            <a:spcBef>
              <a:spcPct val="0"/>
            </a:spcBef>
            <a:spcAft>
              <a:spcPct val="35000"/>
            </a:spcAft>
            <a:buFont typeface="Times New Roman" panose="02020603050405020304" pitchFamily="18" charset="0"/>
            <a:buNone/>
          </a:pPr>
          <a:r>
            <a:rPr lang="pt-BR" sz="3200" b="1" kern="1200" dirty="0">
              <a:solidFill>
                <a:schemeClr val="tx1"/>
              </a:solidFill>
            </a:rPr>
            <a:t>Khái niệm </a:t>
          </a:r>
          <a:r>
            <a:rPr lang="pt-BR" sz="3200" b="1" kern="1200" dirty="0" smtClean="0">
              <a:solidFill>
                <a:schemeClr val="tx1"/>
              </a:solidFill>
            </a:rPr>
            <a:t>XHTE</a:t>
          </a:r>
          <a:endParaRPr lang="en-US" sz="3200" b="1" kern="1200" dirty="0">
            <a:solidFill>
              <a:schemeClr val="tx1"/>
            </a:solidFill>
          </a:endParaRPr>
        </a:p>
      </dsp:txBody>
      <dsp:txXfrm>
        <a:off x="752110" y="571848"/>
        <a:ext cx="9218259" cy="1023770"/>
      </dsp:txXfrm>
    </dsp:sp>
    <dsp:sp modelId="{2619052B-D960-4815-AB1C-23BB298DDDC0}">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C737D2-FE41-4302-802D-6596ECAA38C7}">
      <dsp:nvSpPr>
        <dsp:cNvPr id="0" name=""/>
        <dsp:cNvSpPr/>
      </dsp:nvSpPr>
      <dsp:spPr>
        <a:xfrm>
          <a:off x="1146048" y="2167466"/>
          <a:ext cx="8824322" cy="1083733"/>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1280" rIns="81280" bIns="81280" numCol="1" spcCol="1270" anchor="ctr" anchorCtr="0">
          <a:noAutofit/>
        </a:bodyPr>
        <a:lstStyle/>
        <a:p>
          <a:pPr lvl="0" algn="l" defTabSz="1422400">
            <a:lnSpc>
              <a:spcPct val="90000"/>
            </a:lnSpc>
            <a:spcBef>
              <a:spcPct val="0"/>
            </a:spcBef>
            <a:spcAft>
              <a:spcPct val="35000"/>
            </a:spcAft>
            <a:buFont typeface="Times New Roman" panose="02020603050405020304" pitchFamily="18" charset="0"/>
            <a:buNone/>
          </a:pPr>
          <a:r>
            <a:rPr lang="en-US" sz="3200" b="1" kern="1200" dirty="0" err="1" smtClean="0">
              <a:solidFill>
                <a:schemeClr val="tx1"/>
              </a:solidFill>
            </a:rPr>
            <a:t>Các</a:t>
          </a:r>
          <a:r>
            <a:rPr lang="en-US" sz="3200" b="1" kern="1200" dirty="0" smtClean="0">
              <a:solidFill>
                <a:schemeClr val="tx1"/>
              </a:solidFill>
            </a:rPr>
            <a:t> </a:t>
          </a:r>
          <a:r>
            <a:rPr lang="en-US" sz="3200" b="1" kern="1200" dirty="0" err="1" smtClean="0">
              <a:solidFill>
                <a:schemeClr val="tx1"/>
              </a:solidFill>
            </a:rPr>
            <a:t>hình</a:t>
          </a:r>
          <a:r>
            <a:rPr lang="en-US" sz="3200" b="1" kern="1200" dirty="0" smtClean="0">
              <a:solidFill>
                <a:schemeClr val="tx1"/>
              </a:solidFill>
            </a:rPr>
            <a:t> </a:t>
          </a:r>
          <a:r>
            <a:rPr lang="en-US" sz="3200" b="1" kern="1200" dirty="0" err="1" smtClean="0">
              <a:solidFill>
                <a:schemeClr val="tx1"/>
              </a:solidFill>
            </a:rPr>
            <a:t>thức</a:t>
          </a:r>
          <a:r>
            <a:rPr lang="en-US" sz="3200" b="1" kern="1200" dirty="0" smtClean="0">
              <a:solidFill>
                <a:schemeClr val="tx1"/>
              </a:solidFill>
            </a:rPr>
            <a:t> XHTE</a:t>
          </a:r>
          <a:endParaRPr lang="en-US" sz="3200" b="1" kern="1200" dirty="0">
            <a:solidFill>
              <a:schemeClr val="tx1"/>
            </a:solidFill>
          </a:endParaRPr>
        </a:p>
      </dsp:txBody>
      <dsp:txXfrm>
        <a:off x="1146048" y="2167466"/>
        <a:ext cx="8824322" cy="1083733"/>
      </dsp:txXfrm>
    </dsp:sp>
    <dsp:sp modelId="{5E38148F-66FB-4854-90DF-8484C7FF0CD6}">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4">
              <a:hueOff val="610539"/>
              <a:satOff val="-23261"/>
              <a:lumOff val="11568"/>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328A42-B841-4C88-A8B0-D90990B6B983}">
      <dsp:nvSpPr>
        <dsp:cNvPr id="0" name=""/>
        <dsp:cNvSpPr/>
      </dsp:nvSpPr>
      <dsp:spPr>
        <a:xfrm>
          <a:off x="752110" y="3793066"/>
          <a:ext cx="9218259" cy="1083733"/>
        </a:xfrm>
        <a:prstGeom prst="rect">
          <a:avLst/>
        </a:prstGeom>
        <a:solidFill>
          <a:schemeClr val="accent4">
            <a:hueOff val="1221077"/>
            <a:satOff val="-46523"/>
            <a:lumOff val="231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91440" rIns="91440" bIns="91440" numCol="1" spcCol="1270" anchor="ctr" anchorCtr="0">
          <a:noAutofit/>
        </a:bodyPr>
        <a:lstStyle/>
        <a:p>
          <a:pPr lvl="0" algn="l" defTabSz="1600200">
            <a:lnSpc>
              <a:spcPct val="90000"/>
            </a:lnSpc>
            <a:spcBef>
              <a:spcPct val="0"/>
            </a:spcBef>
            <a:spcAft>
              <a:spcPct val="35000"/>
            </a:spcAft>
          </a:pPr>
          <a:r>
            <a:rPr lang="pt-BR" sz="3600" b="1" kern="1200" smtClean="0">
              <a:solidFill>
                <a:schemeClr val="tx1"/>
              </a:solidFill>
            </a:rPr>
            <a:t>Các loại hành vi XHTE và dấu hiệu nhận biết</a:t>
          </a:r>
          <a:endParaRPr lang="en-US" sz="3600" b="1" kern="1200" dirty="0">
            <a:solidFill>
              <a:schemeClr val="tx1"/>
            </a:solidFill>
          </a:endParaRPr>
        </a:p>
      </dsp:txBody>
      <dsp:txXfrm>
        <a:off x="752110" y="3793066"/>
        <a:ext cx="9218259" cy="1083733"/>
      </dsp:txXfrm>
    </dsp:sp>
    <dsp:sp modelId="{D972A4F8-1D57-4BA9-A98B-D22566701815}">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4">
              <a:hueOff val="1221077"/>
              <a:satOff val="-46523"/>
              <a:lumOff val="2313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DA4BA5-F920-4696-9C42-E68BA6DCF506}" type="datetimeFigureOut">
              <a:rPr lang="en-US" smtClean="0"/>
              <a:t>10/3/2023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09084-C494-45C0-AE0A-6F128E8456D5}" type="slidenum">
              <a:rPr lang="en-US" smtClean="0"/>
              <a:t>‹#›</a:t>
            </a:fld>
            <a:endParaRPr lang="en-US"/>
          </a:p>
        </p:txBody>
      </p:sp>
    </p:spTree>
    <p:extLst>
      <p:ext uri="{BB962C8B-B14F-4D97-AF65-F5344CB8AC3E}">
        <p14:creationId xmlns:p14="http://schemas.microsoft.com/office/powerpoint/2010/main" val="1327845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8AFEF-81B2-44C7-90D6-30927CADB034}"/>
              </a:ext>
            </a:extLst>
          </p:cNvPr>
          <p:cNvSpPr>
            <a:spLocks noGrp="1"/>
          </p:cNvSpPr>
          <p:nvPr>
            <p:ph type="title"/>
          </p:nvPr>
        </p:nvSpPr>
        <p:spPr>
          <a:xfrm>
            <a:off x="838200" y="896705"/>
            <a:ext cx="10515600" cy="826204"/>
          </a:xfrm>
        </p:spPr>
        <p:txBody>
          <a:bodyPr>
            <a:normAutofit/>
          </a:bodyPr>
          <a:lstStyle>
            <a:lvl1pPr>
              <a:defRPr sz="4000" b="1">
                <a:solidFill>
                  <a:srgbClr val="C00000"/>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F6AAC5C2-2676-42F9-80BE-9CD8D2D4F1A3}"/>
              </a:ext>
            </a:extLst>
          </p:cNvPr>
          <p:cNvSpPr>
            <a:spLocks noGrp="1"/>
          </p:cNvSpPr>
          <p:nvPr>
            <p:ph idx="1"/>
          </p:nvPr>
        </p:nvSpPr>
        <p:spPr>
          <a:xfrm>
            <a:off x="838200" y="1942010"/>
            <a:ext cx="10515600" cy="4684027"/>
          </a:xfrm>
        </p:spPr>
        <p:txBody>
          <a:bodyPr/>
          <a:lstStyle>
            <a:lvl1pPr>
              <a:lnSpc>
                <a:spcPct val="100000"/>
              </a:lnSpc>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3ADBD981-3234-45D5-AA15-3BBD7D976F84}"/>
              </a:ext>
            </a:extLst>
          </p:cNvPr>
          <p:cNvSpPr/>
          <p:nvPr userDrawn="1"/>
        </p:nvSpPr>
        <p:spPr>
          <a:xfrm>
            <a:off x="0" y="6740434"/>
            <a:ext cx="12192000" cy="117566"/>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004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4B63F53-71BD-43A6-8E2F-5232768EDCAE}"/>
              </a:ext>
            </a:extLst>
          </p:cNvPr>
          <p:cNvSpPr>
            <a:spLocks noGrp="1"/>
          </p:cNvSpPr>
          <p:nvPr>
            <p:ph type="title"/>
          </p:nvPr>
        </p:nvSpPr>
        <p:spPr>
          <a:xfrm>
            <a:off x="968829" y="791843"/>
            <a:ext cx="10515600" cy="1002870"/>
          </a:xfrm>
          <a:prstGeom prst="rect">
            <a:avLst/>
          </a:prstGeom>
        </p:spPr>
        <p:txBody>
          <a:bodyPr/>
          <a:lstStyle>
            <a:lvl1pPr>
              <a:defRPr b="1">
                <a:solidFill>
                  <a:srgbClr val="C00000"/>
                </a:solidFill>
                <a:latin typeface="+mn-lt"/>
              </a:defRPr>
            </a:lvl1pPr>
          </a:lstStyle>
          <a:p>
            <a:r>
              <a:rPr lang="en-US" dirty="0"/>
              <a:t>Click to edit Master title style</a:t>
            </a:r>
          </a:p>
        </p:txBody>
      </p:sp>
      <p:sp>
        <p:nvSpPr>
          <p:cNvPr id="4" name="Content Placeholder 2">
            <a:extLst>
              <a:ext uri="{FF2B5EF4-FFF2-40B4-BE49-F238E27FC236}">
                <a16:creationId xmlns:a16="http://schemas.microsoft.com/office/drawing/2014/main" id="{AA0A6D0F-4EE9-4A18-92BA-675C8224ACDD}"/>
              </a:ext>
            </a:extLst>
          </p:cNvPr>
          <p:cNvSpPr>
            <a:spLocks noGrp="1"/>
          </p:cNvSpPr>
          <p:nvPr>
            <p:ph idx="1"/>
          </p:nvPr>
        </p:nvSpPr>
        <p:spPr>
          <a:xfrm>
            <a:off x="968829" y="2117205"/>
            <a:ext cx="10515600" cy="4322784"/>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2771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8FAE6-00FD-4410-81EE-69B838D91D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CE5C8A-D5C3-493B-8673-A801D0E38B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BABCCB-61E2-446E-9BBA-662D81E263E3}"/>
              </a:ext>
            </a:extLst>
          </p:cNvPr>
          <p:cNvSpPr>
            <a:spLocks noGrp="1"/>
          </p:cNvSpPr>
          <p:nvPr>
            <p:ph type="dt" sz="half" idx="10"/>
          </p:nvPr>
        </p:nvSpPr>
        <p:spPr/>
        <p:txBody>
          <a:bodyPr/>
          <a:lstStyle/>
          <a:p>
            <a:fld id="{D4610AD8-2AF6-4645-97AF-D8E7F69E0FF8}" type="datetimeFigureOut">
              <a:rPr lang="en-US" smtClean="0"/>
              <a:t>10/3/2023</a:t>
            </a:fld>
            <a:endParaRPr lang="en-US"/>
          </a:p>
        </p:txBody>
      </p:sp>
      <p:sp>
        <p:nvSpPr>
          <p:cNvPr id="5" name="Footer Placeholder 4">
            <a:extLst>
              <a:ext uri="{FF2B5EF4-FFF2-40B4-BE49-F238E27FC236}">
                <a16:creationId xmlns:a16="http://schemas.microsoft.com/office/drawing/2014/main" id="{448CF17E-D70F-46D3-BA2D-985C235EB9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F1CE2B-D33A-4F22-8C16-639E34B5E529}"/>
              </a:ext>
            </a:extLst>
          </p:cNvPr>
          <p:cNvSpPr>
            <a:spLocks noGrp="1"/>
          </p:cNvSpPr>
          <p:nvPr>
            <p:ph type="sldNum" sz="quarter" idx="12"/>
          </p:nvPr>
        </p:nvSpPr>
        <p:spPr/>
        <p:txBody>
          <a:bodyPr/>
          <a:lstStyle/>
          <a:p>
            <a:fld id="{D3986C90-6A5F-4817-A7D5-F40EDA58A509}" type="slidenum">
              <a:rPr lang="en-US" smtClean="0"/>
              <a:t>‹#›</a:t>
            </a:fld>
            <a:endParaRPr lang="en-US"/>
          </a:p>
        </p:txBody>
      </p:sp>
      <p:sp>
        <p:nvSpPr>
          <p:cNvPr id="8" name="Rectangle 7">
            <a:extLst>
              <a:ext uri="{FF2B5EF4-FFF2-40B4-BE49-F238E27FC236}">
                <a16:creationId xmlns:a16="http://schemas.microsoft.com/office/drawing/2014/main" id="{0BD0E206-A55C-47A3-B4BA-ABE422B533E8}"/>
              </a:ext>
            </a:extLst>
          </p:cNvPr>
          <p:cNvSpPr/>
          <p:nvPr userDrawn="1"/>
        </p:nvSpPr>
        <p:spPr>
          <a:xfrm>
            <a:off x="0" y="6740434"/>
            <a:ext cx="12192000" cy="117566"/>
          </a:xfrm>
          <a:prstGeom prst="rect">
            <a:avLst/>
          </a:prstGeom>
          <a:solidFill>
            <a:srgbClr val="2BA0C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052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6F6A-BF88-4D4C-A6C8-88E8C48ED650}"/>
              </a:ext>
            </a:extLst>
          </p:cNvPr>
          <p:cNvSpPr>
            <a:spLocks noGrp="1"/>
          </p:cNvSpPr>
          <p:nvPr>
            <p:ph type="title"/>
          </p:nvPr>
        </p:nvSpPr>
        <p:spPr>
          <a:xfrm>
            <a:off x="831850" y="1709738"/>
            <a:ext cx="10515600" cy="2852737"/>
          </a:xfrm>
        </p:spPr>
        <p:txBody>
          <a:bodyPr anchor="b"/>
          <a:lstStyle>
            <a:lvl1pPr>
              <a:lnSpc>
                <a:spcPct val="100000"/>
              </a:lnSpc>
              <a:defRPr sz="6000" b="1">
                <a:solidFill>
                  <a:srgbClr val="C00000"/>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464AD9BD-E878-41BF-A6C2-924F9186F9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745A6A-3453-4D95-9B37-9A224FAA0C1A}"/>
              </a:ext>
            </a:extLst>
          </p:cNvPr>
          <p:cNvSpPr>
            <a:spLocks noGrp="1"/>
          </p:cNvSpPr>
          <p:nvPr>
            <p:ph type="dt" sz="half" idx="10"/>
          </p:nvPr>
        </p:nvSpPr>
        <p:spPr/>
        <p:txBody>
          <a:bodyPr/>
          <a:lstStyle/>
          <a:p>
            <a:fld id="{D4610AD8-2AF6-4645-97AF-D8E7F69E0FF8}" type="datetimeFigureOut">
              <a:rPr lang="en-US" smtClean="0"/>
              <a:t>10/3/2023</a:t>
            </a:fld>
            <a:endParaRPr lang="en-US"/>
          </a:p>
        </p:txBody>
      </p:sp>
      <p:sp>
        <p:nvSpPr>
          <p:cNvPr id="5" name="Footer Placeholder 4">
            <a:extLst>
              <a:ext uri="{FF2B5EF4-FFF2-40B4-BE49-F238E27FC236}">
                <a16:creationId xmlns:a16="http://schemas.microsoft.com/office/drawing/2014/main" id="{9A081CD4-FF97-41C1-969F-433013150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AFFD99-CD7F-4D70-A049-42EADE86FE61}"/>
              </a:ext>
            </a:extLst>
          </p:cNvPr>
          <p:cNvSpPr>
            <a:spLocks noGrp="1"/>
          </p:cNvSpPr>
          <p:nvPr>
            <p:ph type="sldNum" sz="quarter" idx="12"/>
          </p:nvPr>
        </p:nvSpPr>
        <p:spPr/>
        <p:txBody>
          <a:bodyPr/>
          <a:lstStyle/>
          <a:p>
            <a:fld id="{D3986C90-6A5F-4817-A7D5-F40EDA58A509}" type="slidenum">
              <a:rPr lang="en-US" smtClean="0"/>
              <a:t>‹#›</a:t>
            </a:fld>
            <a:endParaRPr lang="en-US"/>
          </a:p>
        </p:txBody>
      </p:sp>
      <p:sp>
        <p:nvSpPr>
          <p:cNvPr id="8" name="Rectangle 7">
            <a:extLst>
              <a:ext uri="{FF2B5EF4-FFF2-40B4-BE49-F238E27FC236}">
                <a16:creationId xmlns:a16="http://schemas.microsoft.com/office/drawing/2014/main" id="{6D71DC56-CE9A-490F-9753-B7D5BD7BBDA2}"/>
              </a:ext>
            </a:extLst>
          </p:cNvPr>
          <p:cNvSpPr/>
          <p:nvPr userDrawn="1"/>
        </p:nvSpPr>
        <p:spPr>
          <a:xfrm>
            <a:off x="0" y="6740434"/>
            <a:ext cx="12192000" cy="117566"/>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712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20BFF-2E3F-481E-930C-BAB8EE4740B4}"/>
              </a:ext>
            </a:extLst>
          </p:cNvPr>
          <p:cNvSpPr>
            <a:spLocks noGrp="1"/>
          </p:cNvSpPr>
          <p:nvPr>
            <p:ph type="title"/>
          </p:nvPr>
        </p:nvSpPr>
        <p:spPr>
          <a:xfrm>
            <a:off x="762000" y="1068548"/>
            <a:ext cx="10515600" cy="749164"/>
          </a:xfrm>
        </p:spPr>
        <p:txBody>
          <a:bodyPr/>
          <a:lstStyle>
            <a:lvl1pPr>
              <a:defRPr b="1">
                <a:solidFill>
                  <a:srgbClr val="C00000"/>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BE9193E-B267-4DAD-A99C-89C5500C84CF}"/>
              </a:ext>
            </a:extLst>
          </p:cNvPr>
          <p:cNvSpPr>
            <a:spLocks noGrp="1"/>
          </p:cNvSpPr>
          <p:nvPr>
            <p:ph sz="half" idx="1"/>
          </p:nvPr>
        </p:nvSpPr>
        <p:spPr>
          <a:xfrm>
            <a:off x="838200" y="2037805"/>
            <a:ext cx="5181600" cy="4229645"/>
          </a:xfrm>
        </p:spPr>
        <p:txBody>
          <a:bodyPr/>
          <a:lstStyle>
            <a:lvl1pPr>
              <a:lnSpc>
                <a:spcPct val="100000"/>
              </a:lnSpc>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08F27D-22EA-4ECB-9F73-847D9C1D53ED}"/>
              </a:ext>
            </a:extLst>
          </p:cNvPr>
          <p:cNvSpPr>
            <a:spLocks noGrp="1"/>
          </p:cNvSpPr>
          <p:nvPr>
            <p:ph sz="half" idx="2"/>
          </p:nvPr>
        </p:nvSpPr>
        <p:spPr>
          <a:xfrm>
            <a:off x="6172200" y="2037805"/>
            <a:ext cx="5181600" cy="4229646"/>
          </a:xfrm>
        </p:spPr>
        <p:txBody>
          <a:bodyPr/>
          <a:lstStyle>
            <a:lvl1pPr>
              <a:lnSpc>
                <a:spcPct val="100000"/>
              </a:lnSpc>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C746DC80-A5BF-47F6-BCE9-067DA2A40DAF}"/>
              </a:ext>
            </a:extLst>
          </p:cNvPr>
          <p:cNvSpPr/>
          <p:nvPr userDrawn="1"/>
        </p:nvSpPr>
        <p:spPr>
          <a:xfrm>
            <a:off x="0" y="6740434"/>
            <a:ext cx="12192000" cy="117566"/>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8168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F337-2946-4E2D-ACE8-E0CB540F78D0}"/>
              </a:ext>
            </a:extLst>
          </p:cNvPr>
          <p:cNvSpPr>
            <a:spLocks noGrp="1"/>
          </p:cNvSpPr>
          <p:nvPr>
            <p:ph type="title"/>
          </p:nvPr>
        </p:nvSpPr>
        <p:spPr>
          <a:xfrm>
            <a:off x="838200" y="575213"/>
            <a:ext cx="10515600" cy="1325563"/>
          </a:xfrm>
        </p:spPr>
        <p:txBody>
          <a:bodyPr/>
          <a:lstStyle>
            <a:lvl1pPr>
              <a:lnSpc>
                <a:spcPct val="100000"/>
              </a:lnSpc>
              <a:defRPr b="1">
                <a:solidFill>
                  <a:srgbClr val="C00000"/>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A7DFC854-6B10-48B6-92ED-1AA49A173BA8}"/>
              </a:ext>
            </a:extLst>
          </p:cNvPr>
          <p:cNvSpPr>
            <a:spLocks noGrp="1"/>
          </p:cNvSpPr>
          <p:nvPr>
            <p:ph type="body" idx="1"/>
          </p:nvPr>
        </p:nvSpPr>
        <p:spPr>
          <a:xfrm>
            <a:off x="836612" y="1790970"/>
            <a:ext cx="5157787" cy="823912"/>
          </a:xfrm>
        </p:spPr>
        <p:txBody>
          <a:bodyPr anchor="b"/>
          <a:lstStyle>
            <a:lvl1pPr marL="0" indent="0">
              <a:lnSpc>
                <a:spcPct val="100000"/>
              </a:lnSpc>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9AF18D6-F8BA-47F3-92AF-65EEB6294E7A}"/>
              </a:ext>
            </a:extLst>
          </p:cNvPr>
          <p:cNvSpPr>
            <a:spLocks noGrp="1"/>
          </p:cNvSpPr>
          <p:nvPr>
            <p:ph sz="half" idx="2"/>
          </p:nvPr>
        </p:nvSpPr>
        <p:spPr>
          <a:xfrm>
            <a:off x="839788" y="2505075"/>
            <a:ext cx="5157787" cy="3684588"/>
          </a:xfrm>
        </p:spPr>
        <p:txBody>
          <a:bodyPr/>
          <a:lstStyle>
            <a:lvl1pPr>
              <a:lnSpc>
                <a:spcPct val="100000"/>
              </a:lnSpc>
              <a:defRPr>
                <a:latin typeface="+mn-lt"/>
              </a:defRPr>
            </a:lvl1pPr>
            <a:lvl2pPr>
              <a:lnSpc>
                <a:spcPct val="100000"/>
              </a:lnSpc>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8FBB551-272D-4989-8CC0-4867BD8B8288}"/>
              </a:ext>
            </a:extLst>
          </p:cNvPr>
          <p:cNvSpPr>
            <a:spLocks noGrp="1"/>
          </p:cNvSpPr>
          <p:nvPr>
            <p:ph type="body" sz="quarter" idx="3"/>
          </p:nvPr>
        </p:nvSpPr>
        <p:spPr>
          <a:xfrm>
            <a:off x="6172200" y="1790970"/>
            <a:ext cx="5183188"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ECA8967-24E5-493C-99EC-D6F181205123}"/>
              </a:ext>
            </a:extLst>
          </p:cNvPr>
          <p:cNvSpPr>
            <a:spLocks noGrp="1"/>
          </p:cNvSpPr>
          <p:nvPr>
            <p:ph sz="quarter" idx="4"/>
          </p:nvPr>
        </p:nvSpPr>
        <p:spPr>
          <a:xfrm>
            <a:off x="6172200" y="2505075"/>
            <a:ext cx="5183188" cy="368458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E13ED496-DE1B-4BC0-B07B-AA831D96EA27}"/>
              </a:ext>
            </a:extLst>
          </p:cNvPr>
          <p:cNvSpPr/>
          <p:nvPr userDrawn="1"/>
        </p:nvSpPr>
        <p:spPr>
          <a:xfrm>
            <a:off x="0" y="6740434"/>
            <a:ext cx="12192000" cy="117566"/>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04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33CA-1304-4949-BE86-1D5189A9B53D}"/>
              </a:ext>
            </a:extLst>
          </p:cNvPr>
          <p:cNvSpPr>
            <a:spLocks noGrp="1"/>
          </p:cNvSpPr>
          <p:nvPr>
            <p:ph type="title"/>
          </p:nvPr>
        </p:nvSpPr>
        <p:spPr>
          <a:xfrm>
            <a:off x="838200" y="887639"/>
            <a:ext cx="10515600" cy="1325563"/>
          </a:xfrm>
        </p:spPr>
        <p:txBody>
          <a:bodyPr/>
          <a:lstStyle>
            <a:lvl1pPr>
              <a:defRPr b="1">
                <a:solidFill>
                  <a:srgbClr val="C00000"/>
                </a:solidFill>
                <a:latin typeface="+mn-lt"/>
              </a:defRPr>
            </a:lvl1pPr>
          </a:lstStyle>
          <a:p>
            <a:r>
              <a:rPr lang="en-US" dirty="0"/>
              <a:t>Click to edit Master title style</a:t>
            </a:r>
          </a:p>
        </p:txBody>
      </p:sp>
      <p:sp>
        <p:nvSpPr>
          <p:cNvPr id="4" name="Rectangle 3">
            <a:extLst>
              <a:ext uri="{FF2B5EF4-FFF2-40B4-BE49-F238E27FC236}">
                <a16:creationId xmlns:a16="http://schemas.microsoft.com/office/drawing/2014/main" id="{BC9D7B65-B0A3-44A3-B1BF-2381ADDAAB4D}"/>
              </a:ext>
            </a:extLst>
          </p:cNvPr>
          <p:cNvSpPr/>
          <p:nvPr userDrawn="1"/>
        </p:nvSpPr>
        <p:spPr>
          <a:xfrm>
            <a:off x="0" y="6740434"/>
            <a:ext cx="12192000" cy="117566"/>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8613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DD383-62E6-49DC-835F-F803A44B6639}"/>
              </a:ext>
            </a:extLst>
          </p:cNvPr>
          <p:cNvSpPr>
            <a:spLocks noGrp="1"/>
          </p:cNvSpPr>
          <p:nvPr>
            <p:ph type="title"/>
          </p:nvPr>
        </p:nvSpPr>
        <p:spPr/>
        <p:txBody>
          <a:bodyPr/>
          <a:lstStyle>
            <a:lvl1pPr>
              <a:defRPr b="1">
                <a:solidFill>
                  <a:srgbClr val="C00000"/>
                </a:solidFill>
                <a:latin typeface="+mn-lt"/>
              </a:defRPr>
            </a:lvl1pPr>
          </a:lstStyle>
          <a:p>
            <a:r>
              <a:rPr lang="en-US" dirty="0"/>
              <a:t>Click to edit Master title style</a:t>
            </a:r>
          </a:p>
        </p:txBody>
      </p:sp>
      <p:sp>
        <p:nvSpPr>
          <p:cNvPr id="3" name="Rectangle 2">
            <a:extLst>
              <a:ext uri="{FF2B5EF4-FFF2-40B4-BE49-F238E27FC236}">
                <a16:creationId xmlns:a16="http://schemas.microsoft.com/office/drawing/2014/main" id="{4EDAADBA-CC1F-45CE-A912-983F92B126D2}"/>
              </a:ext>
            </a:extLst>
          </p:cNvPr>
          <p:cNvSpPr/>
          <p:nvPr userDrawn="1"/>
        </p:nvSpPr>
        <p:spPr>
          <a:xfrm>
            <a:off x="0" y="6740434"/>
            <a:ext cx="12192000" cy="117566"/>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3198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BE59AF-8F93-4E28-B4A5-DA962EC08A53}"/>
              </a:ext>
            </a:extLst>
          </p:cNvPr>
          <p:cNvSpPr/>
          <p:nvPr userDrawn="1"/>
        </p:nvSpPr>
        <p:spPr>
          <a:xfrm>
            <a:off x="0" y="6740434"/>
            <a:ext cx="12192000" cy="117566"/>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4232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477B1-3F3D-4CC1-AD3F-3ABD831D1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EED3DD-B747-4E13-8305-501C81FF82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65D7EB-5062-443B-9217-8ADA9A8C2F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AA1EBEA-122A-44B1-AFA5-47E46AD384A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B68FF8D-C76A-480C-AB5F-A24853F4A2A2}"/>
              </a:ext>
            </a:extLst>
          </p:cNvPr>
          <p:cNvSpPr>
            <a:spLocks noGrp="1"/>
          </p:cNvSpPr>
          <p:nvPr>
            <p:ph type="sldNum" sz="quarter" idx="12"/>
          </p:nvPr>
        </p:nvSpPr>
        <p:spPr/>
        <p:txBody>
          <a:bodyPr/>
          <a:lstStyle/>
          <a:p>
            <a:fld id="{D3986C90-6A5F-4817-A7D5-F40EDA58A509}" type="slidenum">
              <a:rPr lang="en-US" smtClean="0"/>
              <a:t>‹#›</a:t>
            </a:fld>
            <a:endParaRPr lang="en-US"/>
          </a:p>
        </p:txBody>
      </p:sp>
      <p:sp>
        <p:nvSpPr>
          <p:cNvPr id="9" name="Rectangle 8">
            <a:extLst>
              <a:ext uri="{FF2B5EF4-FFF2-40B4-BE49-F238E27FC236}">
                <a16:creationId xmlns:a16="http://schemas.microsoft.com/office/drawing/2014/main" id="{1997E405-0021-4DA1-BF49-D2B18A352422}"/>
              </a:ext>
            </a:extLst>
          </p:cNvPr>
          <p:cNvSpPr/>
          <p:nvPr userDrawn="1"/>
        </p:nvSpPr>
        <p:spPr>
          <a:xfrm>
            <a:off x="0" y="6740434"/>
            <a:ext cx="12192000" cy="117566"/>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3950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0EF71-BA2C-4D78-AD58-FAB4877FC0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056E4A-EB3B-41BB-925A-2E651B0DBE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8222B7-14F3-4000-A858-96BCCD63F9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B658F-0A82-4712-AA34-A96BA3D03FB5}"/>
              </a:ext>
            </a:extLst>
          </p:cNvPr>
          <p:cNvSpPr>
            <a:spLocks noGrp="1"/>
          </p:cNvSpPr>
          <p:nvPr>
            <p:ph type="dt" sz="half" idx="10"/>
          </p:nvPr>
        </p:nvSpPr>
        <p:spPr/>
        <p:txBody>
          <a:bodyPr/>
          <a:lstStyle/>
          <a:p>
            <a:fld id="{D4610AD8-2AF6-4645-97AF-D8E7F69E0FF8}" type="datetimeFigureOut">
              <a:rPr lang="en-US" smtClean="0"/>
              <a:t>10/3/2023</a:t>
            </a:fld>
            <a:endParaRPr lang="en-US"/>
          </a:p>
        </p:txBody>
      </p:sp>
      <p:sp>
        <p:nvSpPr>
          <p:cNvPr id="6" name="Footer Placeholder 5">
            <a:extLst>
              <a:ext uri="{FF2B5EF4-FFF2-40B4-BE49-F238E27FC236}">
                <a16:creationId xmlns:a16="http://schemas.microsoft.com/office/drawing/2014/main" id="{D7F5AF04-2694-4DDD-8C46-89F4FB6A9C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0C5DC3-4C7B-48F4-9FE3-A8AFB54A69BF}"/>
              </a:ext>
            </a:extLst>
          </p:cNvPr>
          <p:cNvSpPr>
            <a:spLocks noGrp="1"/>
          </p:cNvSpPr>
          <p:nvPr>
            <p:ph type="sldNum" sz="quarter" idx="12"/>
          </p:nvPr>
        </p:nvSpPr>
        <p:spPr/>
        <p:txBody>
          <a:bodyPr/>
          <a:lstStyle/>
          <a:p>
            <a:fld id="{D3986C90-6A5F-4817-A7D5-F40EDA58A509}" type="slidenum">
              <a:rPr lang="en-US" smtClean="0"/>
              <a:t>‹#›</a:t>
            </a:fld>
            <a:endParaRPr lang="en-US"/>
          </a:p>
        </p:txBody>
      </p:sp>
      <p:sp>
        <p:nvSpPr>
          <p:cNvPr id="9" name="Rectangle 8">
            <a:extLst>
              <a:ext uri="{FF2B5EF4-FFF2-40B4-BE49-F238E27FC236}">
                <a16:creationId xmlns:a16="http://schemas.microsoft.com/office/drawing/2014/main" id="{A859F7D6-E7E1-439D-9F00-DD24B887B310}"/>
              </a:ext>
            </a:extLst>
          </p:cNvPr>
          <p:cNvSpPr/>
          <p:nvPr userDrawn="1"/>
        </p:nvSpPr>
        <p:spPr>
          <a:xfrm>
            <a:off x="0" y="6740434"/>
            <a:ext cx="12192000" cy="117566"/>
          </a:xfrm>
          <a:prstGeom prst="rect">
            <a:avLst/>
          </a:prstGeom>
          <a:solidFill>
            <a:srgbClr val="50C5E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67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CB449B-B4F7-453B-9343-E161930C8A51}"/>
              </a:ext>
            </a:extLst>
          </p:cNvPr>
          <p:cNvSpPr>
            <a:spLocks noGrp="1"/>
          </p:cNvSpPr>
          <p:nvPr>
            <p:ph type="title"/>
          </p:nvPr>
        </p:nvSpPr>
        <p:spPr>
          <a:xfrm>
            <a:off x="838200" y="966789"/>
            <a:ext cx="10515600" cy="85638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5D4AED6-A844-460A-AA50-95514CD64F1F}"/>
              </a:ext>
            </a:extLst>
          </p:cNvPr>
          <p:cNvSpPr>
            <a:spLocks noGrp="1"/>
          </p:cNvSpPr>
          <p:nvPr>
            <p:ph type="body" idx="1"/>
          </p:nvPr>
        </p:nvSpPr>
        <p:spPr>
          <a:xfrm>
            <a:off x="838200" y="2183559"/>
            <a:ext cx="10515600" cy="39934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D522B-CEB3-4DEE-A999-E942D208DA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10AD8-2AF6-4645-97AF-D8E7F69E0FF8}" type="datetimeFigureOut">
              <a:rPr lang="en-US" smtClean="0"/>
              <a:t>10/3/2023</a:t>
            </a:fld>
            <a:endParaRPr lang="en-US"/>
          </a:p>
        </p:txBody>
      </p:sp>
      <p:sp>
        <p:nvSpPr>
          <p:cNvPr id="5" name="Footer Placeholder 4">
            <a:extLst>
              <a:ext uri="{FF2B5EF4-FFF2-40B4-BE49-F238E27FC236}">
                <a16:creationId xmlns:a16="http://schemas.microsoft.com/office/drawing/2014/main" id="{05425A99-A0DC-42BB-AEA0-015339F721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1D71C9-D338-4BBA-8187-4F84AB0F48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86C90-6A5F-4817-A7D5-F40EDA58A509}" type="slidenum">
              <a:rPr lang="en-US" smtClean="0"/>
              <a:t>‹#›</a:t>
            </a:fld>
            <a:endParaRPr lang="en-US"/>
          </a:p>
        </p:txBody>
      </p:sp>
      <p:pic>
        <p:nvPicPr>
          <p:cNvPr id="1026" name="Picture 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96975" y="142856"/>
            <a:ext cx="18018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14303"/>
            <a:ext cx="119697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247529" y="114303"/>
            <a:ext cx="8270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97778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60" r:id="rId6"/>
    <p:sldLayoutId id="2147483655" r:id="rId7"/>
    <p:sldLayoutId id="2147483656" r:id="rId8"/>
    <p:sldLayoutId id="2147483657" r:id="rId9"/>
    <p:sldLayoutId id="2147483664" r:id="rId10"/>
    <p:sldLayoutId id="2147483672" r:id="rId11"/>
  </p:sldLayoutIdLst>
  <p:txStyles>
    <p:titleStyle>
      <a:lvl1pPr algn="l" defTabSz="914400" rtl="0" eaLnBrk="1" latinLnBrk="0" hangingPunct="1">
        <a:lnSpc>
          <a:spcPct val="90000"/>
        </a:lnSpc>
        <a:spcBef>
          <a:spcPct val="0"/>
        </a:spcBef>
        <a:buNone/>
        <a:defRPr sz="4000" b="1" kern="1200">
          <a:solidFill>
            <a:srgbClr val="C0000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1.xml"/><Relationship Id="rId4" Type="http://schemas.openxmlformats.org/officeDocument/2006/relationships/image" Target="../media/image23.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X&#226;m%20h&#7841;i%20b&#7841;o%20l&#7921;c%20tr&#7867;%20em%20%20N&#7895;i%20&#273;au%20dai%20d&#7859;ng%20%20VTV24_720p.mp4" TargetMode="Externa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674" y="1030355"/>
            <a:ext cx="10490200" cy="1477714"/>
          </a:xfrm>
          <a:prstGeom prst="rect">
            <a:avLst/>
          </a:prstGeom>
        </p:spPr>
        <p:txBody>
          <a:bodyPr>
            <a:normAutofit/>
          </a:bodyPr>
          <a:lstStyle/>
          <a:p>
            <a:pPr algn="ctr">
              <a:lnSpc>
                <a:spcPct val="100000"/>
              </a:lnSpc>
            </a:pPr>
            <a:r>
              <a:rPr lang="en-US" sz="5000" cap="all" dirty="0" smtClean="0"/>
              <a:t>PHÒNG, CHỐNG</a:t>
            </a:r>
            <a:r>
              <a:rPr lang="en-US" sz="5000" cap="all" dirty="0" smtClean="0">
                <a:latin typeface="+mn-lt"/>
              </a:rPr>
              <a:t> </a:t>
            </a:r>
            <a:r>
              <a:rPr lang="en-US" sz="5000" cap="all" dirty="0">
                <a:latin typeface="+mn-lt"/>
              </a:rPr>
              <a:t>XÂM HẠI TRẺ EM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177" y="2767421"/>
            <a:ext cx="6100813" cy="3503845"/>
          </a:xfrm>
          <a:prstGeom prst="rect">
            <a:avLst/>
          </a:prstGeom>
        </p:spPr>
      </p:pic>
    </p:spTree>
    <p:extLst>
      <p:ext uri="{BB962C8B-B14F-4D97-AF65-F5344CB8AC3E}">
        <p14:creationId xmlns:p14="http://schemas.microsoft.com/office/powerpoint/2010/main" val="113671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E9743-2D34-4D52-B6EB-E4E9A085DD12}"/>
              </a:ext>
            </a:extLst>
          </p:cNvPr>
          <p:cNvSpPr>
            <a:spLocks noGrp="1"/>
          </p:cNvSpPr>
          <p:nvPr>
            <p:ph type="title"/>
          </p:nvPr>
        </p:nvSpPr>
        <p:spPr>
          <a:xfrm>
            <a:off x="1900645" y="698053"/>
            <a:ext cx="10515600" cy="1002870"/>
          </a:xfrm>
        </p:spPr>
        <p:txBody>
          <a:bodyPr/>
          <a:lstStyle/>
          <a:p>
            <a:r>
              <a:rPr lang="en-US" i="1" dirty="0" err="1"/>
              <a:t>Dấu</a:t>
            </a:r>
            <a:r>
              <a:rPr lang="en-US" i="1" dirty="0"/>
              <a:t> </a:t>
            </a:r>
            <a:r>
              <a:rPr lang="en-US" i="1" dirty="0" err="1"/>
              <a:t>hiệu</a:t>
            </a:r>
            <a:r>
              <a:rPr lang="en-US" i="1" dirty="0"/>
              <a:t> </a:t>
            </a:r>
            <a:r>
              <a:rPr lang="en-US" i="1" dirty="0" err="1"/>
              <a:t>nhận</a:t>
            </a:r>
            <a:r>
              <a:rPr lang="en-US" i="1" dirty="0"/>
              <a:t> </a:t>
            </a:r>
            <a:r>
              <a:rPr lang="en-US" i="1" dirty="0" err="1"/>
              <a:t>biết</a:t>
            </a:r>
            <a:r>
              <a:rPr lang="en-US" i="1" dirty="0"/>
              <a:t> </a:t>
            </a:r>
            <a:r>
              <a:rPr lang="en-US" i="1" dirty="0" err="1"/>
              <a:t>trẻ</a:t>
            </a:r>
            <a:r>
              <a:rPr lang="en-US" i="1" dirty="0"/>
              <a:t> </a:t>
            </a:r>
            <a:r>
              <a:rPr lang="en-US" i="1" dirty="0" err="1"/>
              <a:t>bị</a:t>
            </a:r>
            <a:r>
              <a:rPr lang="en-US" i="1" dirty="0"/>
              <a:t> </a:t>
            </a:r>
            <a:r>
              <a:rPr lang="en-US" i="1" dirty="0" err="1"/>
              <a:t>bạo</a:t>
            </a:r>
            <a:r>
              <a:rPr lang="en-US" i="1" dirty="0"/>
              <a:t> </a:t>
            </a:r>
            <a:r>
              <a:rPr lang="en-US" i="1" dirty="0" err="1"/>
              <a:t>lực</a:t>
            </a:r>
            <a:r>
              <a:rPr lang="en-US" i="1" dirty="0"/>
              <a:t> </a:t>
            </a:r>
            <a:r>
              <a:rPr lang="en-US" i="1" dirty="0" err="1"/>
              <a:t>thể</a:t>
            </a:r>
            <a:r>
              <a:rPr lang="en-US" i="1" dirty="0"/>
              <a:t> </a:t>
            </a:r>
            <a:r>
              <a:rPr lang="en-US" i="1" dirty="0" err="1"/>
              <a:t>chất</a:t>
            </a:r>
            <a:endParaRPr lang="en-US" dirty="0"/>
          </a:p>
        </p:txBody>
      </p:sp>
      <p:sp>
        <p:nvSpPr>
          <p:cNvPr id="3" name="Content Placeholder 2">
            <a:extLst>
              <a:ext uri="{FF2B5EF4-FFF2-40B4-BE49-F238E27FC236}">
                <a16:creationId xmlns:a16="http://schemas.microsoft.com/office/drawing/2014/main" id="{3CB7376C-87A0-48C7-8C63-02237C073926}"/>
              </a:ext>
            </a:extLst>
          </p:cNvPr>
          <p:cNvSpPr>
            <a:spLocks noGrp="1"/>
          </p:cNvSpPr>
          <p:nvPr>
            <p:ph idx="1"/>
          </p:nvPr>
        </p:nvSpPr>
        <p:spPr>
          <a:xfrm>
            <a:off x="681446" y="1996156"/>
            <a:ext cx="4656908" cy="3786333"/>
          </a:xfrm>
          <a:solidFill>
            <a:schemeClr val="accent3">
              <a:lumMod val="60000"/>
              <a:lumOff val="40000"/>
            </a:schemeClr>
          </a:solidFill>
        </p:spPr>
        <p:txBody>
          <a:bodyPr>
            <a:normAutofit/>
          </a:bodyPr>
          <a:lstStyle/>
          <a:p>
            <a:pPr marL="0" indent="0">
              <a:buNone/>
            </a:pPr>
            <a:r>
              <a:rPr lang="en-US" sz="3000" b="1" dirty="0">
                <a:solidFill>
                  <a:srgbClr val="C00000"/>
                </a:solidFill>
              </a:rPr>
              <a:t>* </a:t>
            </a:r>
            <a:r>
              <a:rPr lang="en-US" sz="3000" b="1" dirty="0" err="1">
                <a:solidFill>
                  <a:srgbClr val="C00000"/>
                </a:solidFill>
              </a:rPr>
              <a:t>Về</a:t>
            </a:r>
            <a:r>
              <a:rPr lang="en-US" sz="3000" b="1" dirty="0">
                <a:solidFill>
                  <a:srgbClr val="C00000"/>
                </a:solidFill>
              </a:rPr>
              <a:t> </a:t>
            </a:r>
            <a:r>
              <a:rPr lang="en-US" sz="3000" b="1" dirty="0" err="1">
                <a:solidFill>
                  <a:srgbClr val="C00000"/>
                </a:solidFill>
              </a:rPr>
              <a:t>thể</a:t>
            </a:r>
            <a:r>
              <a:rPr lang="en-US" sz="3000" b="1" dirty="0">
                <a:solidFill>
                  <a:srgbClr val="C00000"/>
                </a:solidFill>
              </a:rPr>
              <a:t> </a:t>
            </a:r>
            <a:r>
              <a:rPr lang="en-US" sz="3000" b="1" dirty="0" err="1">
                <a:solidFill>
                  <a:srgbClr val="C00000"/>
                </a:solidFill>
              </a:rPr>
              <a:t>chất</a:t>
            </a:r>
            <a:r>
              <a:rPr lang="en-US" sz="3000" b="1" dirty="0">
                <a:solidFill>
                  <a:srgbClr val="C00000"/>
                </a:solidFill>
              </a:rPr>
              <a:t>:</a:t>
            </a:r>
            <a:endParaRPr lang="en-US" sz="3000" dirty="0">
              <a:solidFill>
                <a:srgbClr val="C00000"/>
              </a:solidFill>
            </a:endParaRPr>
          </a:p>
          <a:p>
            <a:pPr algn="just"/>
            <a:r>
              <a:rPr lang="en-US" sz="3000" dirty="0" err="1"/>
              <a:t>Có</a:t>
            </a:r>
            <a:r>
              <a:rPr lang="en-US" sz="3000" dirty="0"/>
              <a:t> </a:t>
            </a:r>
            <a:r>
              <a:rPr lang="en-US" sz="3000" dirty="0" err="1"/>
              <a:t>vết</a:t>
            </a:r>
            <a:r>
              <a:rPr lang="en-US" sz="3000" dirty="0"/>
              <a:t> </a:t>
            </a:r>
            <a:r>
              <a:rPr lang="en-US" sz="3000" dirty="0" err="1"/>
              <a:t>bầm</a:t>
            </a:r>
            <a:r>
              <a:rPr lang="en-US" sz="3000" dirty="0"/>
              <a:t>, </a:t>
            </a:r>
            <a:r>
              <a:rPr lang="en-US" sz="3000" dirty="0" err="1"/>
              <a:t>vết</a:t>
            </a:r>
            <a:r>
              <a:rPr lang="en-US" sz="3000" dirty="0"/>
              <a:t> </a:t>
            </a:r>
            <a:r>
              <a:rPr lang="en-US" sz="3000" dirty="0" err="1"/>
              <a:t>tím</a:t>
            </a:r>
            <a:r>
              <a:rPr lang="en-US" sz="3000" dirty="0"/>
              <a:t>, </a:t>
            </a:r>
            <a:r>
              <a:rPr lang="en-US" sz="3000" dirty="0" err="1"/>
              <a:t>tụ</a:t>
            </a:r>
            <a:r>
              <a:rPr lang="en-US" sz="3000" dirty="0"/>
              <a:t> </a:t>
            </a:r>
            <a:r>
              <a:rPr lang="en-US" sz="3000" dirty="0" err="1"/>
              <a:t>máu</a:t>
            </a:r>
            <a:r>
              <a:rPr lang="en-US" sz="3000" dirty="0"/>
              <a:t>, </a:t>
            </a:r>
            <a:r>
              <a:rPr lang="en-US" sz="3000" dirty="0" err="1"/>
              <a:t>vết</a:t>
            </a:r>
            <a:r>
              <a:rPr lang="en-US" sz="3000" dirty="0"/>
              <a:t> </a:t>
            </a:r>
            <a:r>
              <a:rPr lang="en-US" sz="3000" dirty="0" err="1"/>
              <a:t>xước</a:t>
            </a:r>
            <a:r>
              <a:rPr lang="en-US" sz="3000" dirty="0"/>
              <a:t> </a:t>
            </a:r>
            <a:r>
              <a:rPr lang="en-US" sz="3000" dirty="0" err="1"/>
              <a:t>trên</a:t>
            </a:r>
            <a:r>
              <a:rPr lang="en-US" sz="3000" dirty="0"/>
              <a:t> </a:t>
            </a:r>
            <a:r>
              <a:rPr lang="en-US" sz="3000" dirty="0" err="1"/>
              <a:t>cơ</a:t>
            </a:r>
            <a:r>
              <a:rPr lang="en-US" sz="3000" dirty="0"/>
              <a:t> </a:t>
            </a:r>
            <a:r>
              <a:rPr lang="en-US" sz="3000" dirty="0" err="1"/>
              <a:t>thể</a:t>
            </a:r>
            <a:r>
              <a:rPr lang="en-US" sz="3000" dirty="0"/>
              <a:t> </a:t>
            </a:r>
            <a:r>
              <a:rPr lang="en-US" sz="3000" dirty="0" err="1"/>
              <a:t>hoặc</a:t>
            </a:r>
            <a:r>
              <a:rPr lang="en-US" sz="3000" dirty="0"/>
              <a:t> </a:t>
            </a:r>
            <a:r>
              <a:rPr lang="en-US" sz="3000" dirty="0" err="1"/>
              <a:t>bất</a:t>
            </a:r>
            <a:r>
              <a:rPr lang="en-US" sz="3000" dirty="0"/>
              <a:t> </a:t>
            </a:r>
            <a:r>
              <a:rPr lang="en-US" sz="3000" dirty="0" err="1"/>
              <a:t>cứ</a:t>
            </a:r>
            <a:r>
              <a:rPr lang="en-US" sz="3000" dirty="0"/>
              <a:t> </a:t>
            </a:r>
            <a:r>
              <a:rPr lang="en-US" sz="3000" dirty="0" err="1"/>
              <a:t>bộ</a:t>
            </a:r>
            <a:r>
              <a:rPr lang="en-US" sz="3000" dirty="0"/>
              <a:t> </a:t>
            </a:r>
            <a:r>
              <a:rPr lang="en-US" sz="3000" dirty="0" err="1"/>
              <a:t>phận</a:t>
            </a:r>
            <a:r>
              <a:rPr lang="en-US" sz="3000" dirty="0"/>
              <a:t> </a:t>
            </a:r>
            <a:r>
              <a:rPr lang="en-US" sz="3000" dirty="0" err="1"/>
              <a:t>nào</a:t>
            </a:r>
            <a:r>
              <a:rPr lang="en-US" sz="3000" dirty="0"/>
              <a:t> </a:t>
            </a:r>
            <a:r>
              <a:rPr lang="en-US" sz="3000" dirty="0" err="1"/>
              <a:t>trên</a:t>
            </a:r>
            <a:r>
              <a:rPr lang="en-US" sz="3000" dirty="0"/>
              <a:t> </a:t>
            </a:r>
            <a:r>
              <a:rPr lang="en-US" sz="3000" dirty="0" err="1"/>
              <a:t>cơ</a:t>
            </a:r>
            <a:r>
              <a:rPr lang="en-US" sz="3000" dirty="0"/>
              <a:t> </a:t>
            </a:r>
            <a:r>
              <a:rPr lang="en-US" sz="3000" dirty="0" err="1"/>
              <a:t>thể</a:t>
            </a:r>
            <a:r>
              <a:rPr lang="en-US" sz="3000" dirty="0"/>
              <a:t>.</a:t>
            </a:r>
          </a:p>
          <a:p>
            <a:pPr algn="just"/>
            <a:r>
              <a:rPr lang="en-US" sz="3000" dirty="0" err="1"/>
              <a:t>Đi</a:t>
            </a:r>
            <a:r>
              <a:rPr lang="en-US" sz="3000" dirty="0"/>
              <a:t> </a:t>
            </a:r>
            <a:r>
              <a:rPr lang="en-US" sz="3000" dirty="0" err="1"/>
              <a:t>lại</a:t>
            </a:r>
            <a:r>
              <a:rPr lang="en-US" sz="3000" dirty="0"/>
              <a:t>, </a:t>
            </a:r>
            <a:r>
              <a:rPr lang="en-US" sz="3000" dirty="0" err="1"/>
              <a:t>ăn</a:t>
            </a:r>
            <a:r>
              <a:rPr lang="en-US" sz="3000" dirty="0"/>
              <a:t> </a:t>
            </a:r>
            <a:r>
              <a:rPr lang="en-US" sz="3000" dirty="0" err="1"/>
              <a:t>uống</a:t>
            </a:r>
            <a:r>
              <a:rPr lang="en-US" sz="3000" dirty="0"/>
              <a:t>, </a:t>
            </a:r>
            <a:r>
              <a:rPr lang="en-US" sz="3000" dirty="0" err="1"/>
              <a:t>nói</a:t>
            </a:r>
            <a:r>
              <a:rPr lang="en-US" sz="3000" dirty="0"/>
              <a:t> </a:t>
            </a:r>
            <a:r>
              <a:rPr lang="en-US" sz="3000" dirty="0" err="1"/>
              <a:t>năng</a:t>
            </a:r>
            <a:r>
              <a:rPr lang="en-US" sz="3000" dirty="0"/>
              <a:t>, </a:t>
            </a:r>
            <a:r>
              <a:rPr lang="en-US" sz="3000" dirty="0" err="1"/>
              <a:t>sinh</a:t>
            </a:r>
            <a:r>
              <a:rPr lang="en-US" sz="3000" dirty="0"/>
              <a:t> </a:t>
            </a:r>
            <a:r>
              <a:rPr lang="en-US" sz="3000" dirty="0" err="1"/>
              <a:t>hoạt</a:t>
            </a:r>
            <a:r>
              <a:rPr lang="en-US" sz="3000" dirty="0"/>
              <a:t>... </a:t>
            </a:r>
            <a:r>
              <a:rPr lang="en-US" sz="3000" dirty="0" err="1"/>
              <a:t>gặp</a:t>
            </a:r>
            <a:r>
              <a:rPr lang="en-US" sz="3000" dirty="0"/>
              <a:t> </a:t>
            </a:r>
            <a:r>
              <a:rPr lang="en-US" sz="3000" dirty="0" err="1"/>
              <a:t>khó</a:t>
            </a:r>
            <a:r>
              <a:rPr lang="en-US" sz="3000" dirty="0"/>
              <a:t> </a:t>
            </a:r>
            <a:r>
              <a:rPr lang="en-US" sz="3000" dirty="0" err="1"/>
              <a:t>khăn</a:t>
            </a:r>
            <a:r>
              <a:rPr lang="en-US" sz="3000" dirty="0"/>
              <a:t>.</a:t>
            </a:r>
          </a:p>
        </p:txBody>
      </p:sp>
      <p:sp>
        <p:nvSpPr>
          <p:cNvPr id="4" name="Content Placeholder 2">
            <a:extLst>
              <a:ext uri="{FF2B5EF4-FFF2-40B4-BE49-F238E27FC236}">
                <a16:creationId xmlns:a16="http://schemas.microsoft.com/office/drawing/2014/main" id="{3CB7376C-87A0-48C7-8C63-02237C073926}"/>
              </a:ext>
            </a:extLst>
          </p:cNvPr>
          <p:cNvSpPr txBox="1">
            <a:spLocks/>
          </p:cNvSpPr>
          <p:nvPr/>
        </p:nvSpPr>
        <p:spPr>
          <a:xfrm>
            <a:off x="6176555" y="1996156"/>
            <a:ext cx="5083628" cy="4099844"/>
          </a:xfrm>
          <a:prstGeom prst="rect">
            <a:avLst/>
          </a:prstGeom>
          <a:solidFill>
            <a:schemeClr val="accent6">
              <a:lumMod val="60000"/>
              <a:lumOff val="40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100" b="1" dirty="0" smtClean="0">
                <a:solidFill>
                  <a:srgbClr val="C00000"/>
                </a:solidFill>
              </a:rPr>
              <a:t>* </a:t>
            </a:r>
            <a:r>
              <a:rPr lang="en-US" sz="4100" b="1" dirty="0" err="1">
                <a:solidFill>
                  <a:srgbClr val="C00000"/>
                </a:solidFill>
              </a:rPr>
              <a:t>Về</a:t>
            </a:r>
            <a:r>
              <a:rPr lang="en-US" sz="4100" b="1" dirty="0">
                <a:solidFill>
                  <a:srgbClr val="C00000"/>
                </a:solidFill>
              </a:rPr>
              <a:t> </a:t>
            </a:r>
            <a:r>
              <a:rPr lang="en-US" sz="4100" b="1" dirty="0" err="1">
                <a:solidFill>
                  <a:srgbClr val="C00000"/>
                </a:solidFill>
              </a:rPr>
              <a:t>tinh</a:t>
            </a:r>
            <a:r>
              <a:rPr lang="en-US" sz="4100" b="1" dirty="0">
                <a:solidFill>
                  <a:srgbClr val="C00000"/>
                </a:solidFill>
              </a:rPr>
              <a:t> </a:t>
            </a:r>
            <a:r>
              <a:rPr lang="en-US" sz="4100" b="1" dirty="0" err="1">
                <a:solidFill>
                  <a:srgbClr val="C00000"/>
                </a:solidFill>
              </a:rPr>
              <a:t>thần</a:t>
            </a:r>
            <a:r>
              <a:rPr lang="en-US" sz="4100" b="1" dirty="0">
                <a:solidFill>
                  <a:srgbClr val="C00000"/>
                </a:solidFill>
              </a:rPr>
              <a:t>:</a:t>
            </a:r>
            <a:endParaRPr lang="en-US" sz="4100" dirty="0">
              <a:solidFill>
                <a:srgbClr val="C00000"/>
              </a:solidFill>
            </a:endParaRPr>
          </a:p>
          <a:p>
            <a:pPr algn="just"/>
            <a:r>
              <a:rPr lang="en-US" sz="3900" dirty="0"/>
              <a:t>Lo </a:t>
            </a:r>
            <a:r>
              <a:rPr lang="en-US" sz="3900" dirty="0" err="1"/>
              <a:t>lắng</a:t>
            </a:r>
            <a:r>
              <a:rPr lang="en-US" sz="3900" dirty="0"/>
              <a:t>, </a:t>
            </a:r>
            <a:r>
              <a:rPr lang="en-US" sz="3900" dirty="0" err="1"/>
              <a:t>ngơ</a:t>
            </a:r>
            <a:r>
              <a:rPr lang="en-US" sz="3900" dirty="0"/>
              <a:t> </a:t>
            </a:r>
            <a:r>
              <a:rPr lang="en-US" sz="3900" dirty="0" err="1"/>
              <a:t>ngác</a:t>
            </a:r>
            <a:r>
              <a:rPr lang="en-US" sz="3900" dirty="0"/>
              <a:t>, </a:t>
            </a:r>
            <a:r>
              <a:rPr lang="en-US" sz="3900" dirty="0" err="1"/>
              <a:t>lấm</a:t>
            </a:r>
            <a:r>
              <a:rPr lang="en-US" sz="3900" dirty="0"/>
              <a:t> </a:t>
            </a:r>
            <a:r>
              <a:rPr lang="en-US" sz="3900" dirty="0" err="1"/>
              <a:t>lét</a:t>
            </a:r>
            <a:r>
              <a:rPr lang="en-US" sz="3900" dirty="0"/>
              <a:t>, </a:t>
            </a:r>
            <a:r>
              <a:rPr lang="en-US" sz="3900" dirty="0" err="1"/>
              <a:t>nhút</a:t>
            </a:r>
            <a:r>
              <a:rPr lang="en-US" sz="3900" dirty="0"/>
              <a:t> </a:t>
            </a:r>
            <a:r>
              <a:rPr lang="en-US" sz="3900" dirty="0" err="1"/>
              <a:t>nhát</a:t>
            </a:r>
            <a:r>
              <a:rPr lang="en-US" sz="3900" dirty="0"/>
              <a:t>.</a:t>
            </a:r>
          </a:p>
          <a:p>
            <a:pPr algn="just"/>
            <a:r>
              <a:rPr lang="en-US" sz="3900" dirty="0" err="1"/>
              <a:t>Sợ</a:t>
            </a:r>
            <a:r>
              <a:rPr lang="en-US" sz="3900" dirty="0"/>
              <a:t> </a:t>
            </a:r>
            <a:r>
              <a:rPr lang="en-US" sz="3900" dirty="0" err="1"/>
              <a:t>sệt</a:t>
            </a:r>
            <a:r>
              <a:rPr lang="en-US" sz="3900" dirty="0"/>
              <a:t> </a:t>
            </a:r>
            <a:r>
              <a:rPr lang="en-US" sz="3900" dirty="0" err="1"/>
              <a:t>khi</a:t>
            </a:r>
            <a:r>
              <a:rPr lang="en-US" sz="3900" dirty="0"/>
              <a:t> </a:t>
            </a:r>
            <a:r>
              <a:rPr lang="en-US" sz="3900" dirty="0" err="1"/>
              <a:t>gặp</a:t>
            </a:r>
            <a:r>
              <a:rPr lang="en-US" sz="3900" dirty="0"/>
              <a:t> </a:t>
            </a:r>
            <a:r>
              <a:rPr lang="en-US" sz="3900" dirty="0" err="1"/>
              <a:t>người</a:t>
            </a:r>
            <a:r>
              <a:rPr lang="en-US" sz="3900" dirty="0"/>
              <a:t> </a:t>
            </a:r>
            <a:r>
              <a:rPr lang="en-US" sz="3900" dirty="0" err="1"/>
              <a:t>lớn</a:t>
            </a:r>
            <a:r>
              <a:rPr lang="en-US" sz="3900" dirty="0"/>
              <a:t> (</a:t>
            </a:r>
            <a:r>
              <a:rPr lang="en-US" sz="3900" dirty="0" err="1"/>
              <a:t>nhìn</a:t>
            </a:r>
            <a:r>
              <a:rPr lang="en-US" sz="3900" dirty="0"/>
              <a:t> </a:t>
            </a:r>
            <a:r>
              <a:rPr lang="en-US" sz="3900" dirty="0" err="1"/>
              <a:t>thấy</a:t>
            </a:r>
            <a:r>
              <a:rPr lang="en-US" sz="3900" dirty="0"/>
              <a:t> </a:t>
            </a:r>
            <a:r>
              <a:rPr lang="en-US" sz="3900" dirty="0" err="1"/>
              <a:t>bố</a:t>
            </a:r>
            <a:r>
              <a:rPr lang="en-US" sz="3900" dirty="0"/>
              <a:t> </a:t>
            </a:r>
            <a:r>
              <a:rPr lang="en-US" sz="3900" dirty="0" err="1"/>
              <a:t>đi</a:t>
            </a:r>
            <a:r>
              <a:rPr lang="en-US" sz="3900" dirty="0"/>
              <a:t> </a:t>
            </a:r>
            <a:r>
              <a:rPr lang="en-US" sz="3900" dirty="0" err="1"/>
              <a:t>làm</a:t>
            </a:r>
            <a:r>
              <a:rPr lang="en-US" sz="3900" dirty="0"/>
              <a:t> </a:t>
            </a:r>
            <a:r>
              <a:rPr lang="en-US" sz="3900" dirty="0" err="1"/>
              <a:t>về</a:t>
            </a:r>
            <a:r>
              <a:rPr lang="en-US" sz="3900" dirty="0"/>
              <a:t> </a:t>
            </a:r>
            <a:r>
              <a:rPr lang="en-US" sz="3900" dirty="0" err="1"/>
              <a:t>là</a:t>
            </a:r>
            <a:r>
              <a:rPr lang="en-US" sz="3900" dirty="0"/>
              <a:t> </a:t>
            </a:r>
            <a:r>
              <a:rPr lang="en-US" sz="3900" dirty="0" err="1"/>
              <a:t>trốn</a:t>
            </a:r>
            <a:r>
              <a:rPr lang="en-US" sz="3900" dirty="0"/>
              <a:t>, </a:t>
            </a:r>
            <a:r>
              <a:rPr lang="en-US" sz="3900" dirty="0" err="1"/>
              <a:t>mẹ</a:t>
            </a:r>
            <a:r>
              <a:rPr lang="en-US" sz="3900" dirty="0"/>
              <a:t> </a:t>
            </a:r>
            <a:r>
              <a:rPr lang="en-US" sz="3900" dirty="0" err="1"/>
              <a:t>gọi</a:t>
            </a:r>
            <a:r>
              <a:rPr lang="en-US" sz="3900" dirty="0"/>
              <a:t> </a:t>
            </a:r>
            <a:r>
              <a:rPr lang="en-US" sz="3900" dirty="0" err="1"/>
              <a:t>không</a:t>
            </a:r>
            <a:r>
              <a:rPr lang="en-US" sz="3900" dirty="0"/>
              <a:t> </a:t>
            </a:r>
            <a:r>
              <a:rPr lang="en-US" sz="3900" dirty="0" err="1"/>
              <a:t>dám</a:t>
            </a:r>
            <a:r>
              <a:rPr lang="en-US" sz="3900" dirty="0"/>
              <a:t> </a:t>
            </a:r>
            <a:r>
              <a:rPr lang="en-US" sz="3900" dirty="0" err="1"/>
              <a:t>đến</a:t>
            </a:r>
            <a:r>
              <a:rPr lang="en-US" sz="3900" dirty="0"/>
              <a:t> </a:t>
            </a:r>
            <a:r>
              <a:rPr lang="en-US" sz="3900" dirty="0" err="1"/>
              <a:t>gần</a:t>
            </a:r>
            <a:r>
              <a:rPr lang="en-US" sz="3900" dirty="0"/>
              <a:t>, </a:t>
            </a:r>
            <a:r>
              <a:rPr lang="en-US" sz="3900" dirty="0" err="1"/>
              <a:t>đến</a:t>
            </a:r>
            <a:r>
              <a:rPr lang="en-US" sz="3900" dirty="0"/>
              <a:t> </a:t>
            </a:r>
            <a:r>
              <a:rPr lang="en-US" sz="3900" dirty="0" err="1"/>
              <a:t>lớp</a:t>
            </a:r>
            <a:r>
              <a:rPr lang="en-US" sz="3900" dirty="0"/>
              <a:t> </a:t>
            </a:r>
            <a:r>
              <a:rPr lang="en-US" sz="3900" dirty="0" err="1"/>
              <a:t>nhìn</a:t>
            </a:r>
            <a:r>
              <a:rPr lang="en-US" sz="3900" dirty="0"/>
              <a:t> </a:t>
            </a:r>
            <a:r>
              <a:rPr lang="en-US" sz="3900" dirty="0" err="1"/>
              <a:t>thấy</a:t>
            </a:r>
            <a:r>
              <a:rPr lang="en-US" sz="3900" dirty="0"/>
              <a:t> </a:t>
            </a:r>
            <a:r>
              <a:rPr lang="en-US" sz="3900" dirty="0" err="1"/>
              <a:t>cô</a:t>
            </a:r>
            <a:r>
              <a:rPr lang="en-US" sz="3900" dirty="0"/>
              <a:t> </a:t>
            </a:r>
            <a:r>
              <a:rPr lang="en-US" sz="3900" dirty="0" err="1"/>
              <a:t>giáo</a:t>
            </a:r>
            <a:r>
              <a:rPr lang="en-US" sz="3900" dirty="0"/>
              <a:t> </a:t>
            </a:r>
            <a:r>
              <a:rPr lang="en-US" sz="3900" dirty="0" err="1"/>
              <a:t>là</a:t>
            </a:r>
            <a:r>
              <a:rPr lang="en-US" sz="3900" dirty="0"/>
              <a:t> </a:t>
            </a:r>
            <a:r>
              <a:rPr lang="en-US" sz="3900" dirty="0" err="1"/>
              <a:t>khóc</a:t>
            </a:r>
            <a:r>
              <a:rPr lang="en-US" sz="3900" dirty="0"/>
              <a:t>).</a:t>
            </a:r>
          </a:p>
          <a:p>
            <a:pPr algn="just"/>
            <a:r>
              <a:rPr lang="en-US" sz="3900" dirty="0" smtClean="0"/>
              <a:t>Hung </a:t>
            </a:r>
            <a:r>
              <a:rPr lang="en-US" sz="3900" dirty="0" err="1"/>
              <a:t>hãn</a:t>
            </a:r>
            <a:r>
              <a:rPr lang="en-US" sz="3900" dirty="0"/>
              <a:t> </a:t>
            </a:r>
            <a:r>
              <a:rPr lang="en-US" sz="3900" dirty="0" err="1"/>
              <a:t>với</a:t>
            </a:r>
            <a:r>
              <a:rPr lang="en-US" sz="3900" dirty="0"/>
              <a:t> </a:t>
            </a:r>
            <a:r>
              <a:rPr lang="en-US" sz="3900" dirty="0" err="1"/>
              <a:t>trẻ</a:t>
            </a:r>
            <a:r>
              <a:rPr lang="en-US" sz="3900" dirty="0"/>
              <a:t> </a:t>
            </a:r>
            <a:r>
              <a:rPr lang="en-US" sz="3900" dirty="0" err="1"/>
              <a:t>khác</a:t>
            </a:r>
            <a:r>
              <a:rPr lang="en-US" sz="3900" dirty="0"/>
              <a:t> (</a:t>
            </a:r>
            <a:r>
              <a:rPr lang="en-US" sz="3900" dirty="0" err="1"/>
              <a:t>bé</a:t>
            </a:r>
            <a:r>
              <a:rPr lang="en-US" sz="3900" dirty="0"/>
              <a:t> </a:t>
            </a:r>
            <a:r>
              <a:rPr lang="en-US" sz="3900" dirty="0" err="1"/>
              <a:t>hơn</a:t>
            </a:r>
            <a:r>
              <a:rPr lang="en-US" sz="3900" dirty="0"/>
              <a:t>, </a:t>
            </a:r>
            <a:r>
              <a:rPr lang="en-US" sz="3900" dirty="0" err="1"/>
              <a:t>yếu</a:t>
            </a:r>
            <a:r>
              <a:rPr lang="en-US" sz="3900" dirty="0"/>
              <a:t> </a:t>
            </a:r>
            <a:r>
              <a:rPr lang="en-US" sz="3900" dirty="0" err="1"/>
              <a:t>hơn</a:t>
            </a:r>
            <a:r>
              <a:rPr lang="en-US" sz="3900" dirty="0"/>
              <a:t> </a:t>
            </a:r>
            <a:r>
              <a:rPr lang="en-US" sz="3900" dirty="0" err="1"/>
              <a:t>mình</a:t>
            </a:r>
            <a:r>
              <a:rPr lang="en-US" sz="3900" dirty="0"/>
              <a:t>), </a:t>
            </a:r>
            <a:r>
              <a:rPr lang="en-US" sz="3900" dirty="0" err="1"/>
              <a:t>với</a:t>
            </a:r>
            <a:r>
              <a:rPr lang="en-US" sz="3900" dirty="0"/>
              <a:t> </a:t>
            </a:r>
            <a:r>
              <a:rPr lang="en-US" sz="3900" dirty="0" err="1"/>
              <a:t>thú</a:t>
            </a:r>
            <a:r>
              <a:rPr lang="en-US" sz="3900" dirty="0"/>
              <a:t> </a:t>
            </a:r>
            <a:r>
              <a:rPr lang="en-US" sz="3900" dirty="0" err="1"/>
              <a:t>vật</a:t>
            </a:r>
            <a:r>
              <a:rPr lang="en-US" sz="3900" dirty="0"/>
              <a:t> </a:t>
            </a:r>
            <a:r>
              <a:rPr lang="en-US" sz="3900" dirty="0" err="1"/>
              <a:t>nuôi</a:t>
            </a:r>
            <a:r>
              <a:rPr lang="en-US" sz="3900" dirty="0" smtClean="0"/>
              <a:t>.</a:t>
            </a:r>
            <a:endParaRPr lang="en-US" sz="3900" dirty="0"/>
          </a:p>
        </p:txBody>
      </p:sp>
    </p:spTree>
    <p:extLst>
      <p:ext uri="{BB962C8B-B14F-4D97-AF65-F5344CB8AC3E}">
        <p14:creationId xmlns:p14="http://schemas.microsoft.com/office/powerpoint/2010/main" val="342050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bg/>
                                          </p:spTgt>
                                        </p:tgtEl>
                                        <p:attrNameLst>
                                          <p:attrName>style.visibility</p:attrName>
                                        </p:attrNameLst>
                                      </p:cBhvr>
                                      <p:to>
                                        <p:strVal val="visible"/>
                                      </p:to>
                                    </p:set>
                                    <p:anim calcmode="lin" valueType="num">
                                      <p:cBhvr additive="base">
                                        <p:cTn id="36" dur="500" fill="hold"/>
                                        <p:tgtEl>
                                          <p:spTgt spid="4">
                                            <p:bg/>
                                          </p:spTgt>
                                        </p:tgtEl>
                                        <p:attrNameLst>
                                          <p:attrName>ppt_x</p:attrName>
                                        </p:attrNameLst>
                                      </p:cBhvr>
                                      <p:tavLst>
                                        <p:tav tm="0">
                                          <p:val>
                                            <p:strVal val="#ppt_x"/>
                                          </p:val>
                                        </p:tav>
                                        <p:tav tm="100000">
                                          <p:val>
                                            <p:strVal val="#ppt_x"/>
                                          </p:val>
                                        </p:tav>
                                      </p:tavLst>
                                    </p:anim>
                                    <p:anim calcmode="lin" valueType="num">
                                      <p:cBhvr additive="base">
                                        <p:cTn id="37"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 calcmode="lin" valueType="num">
                                      <p:cBhvr additive="base">
                                        <p:cTn id="4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 calcmode="lin" valueType="num">
                                      <p:cBhvr additive="base">
                                        <p:cTn id="4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2" end="2"/>
                                            </p:txEl>
                                          </p:spTgt>
                                        </p:tgtEl>
                                        <p:attrNameLst>
                                          <p:attrName>style.visibility</p:attrName>
                                        </p:attrNameLst>
                                      </p:cBhvr>
                                      <p:to>
                                        <p:strVal val="visible"/>
                                      </p:to>
                                    </p:set>
                                    <p:anim calcmode="lin" valueType="num">
                                      <p:cBhvr additive="base">
                                        <p:cTn id="5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
                                            <p:txEl>
                                              <p:pRg st="3" end="3"/>
                                            </p:txEl>
                                          </p:spTgt>
                                        </p:tgtEl>
                                        <p:attrNameLst>
                                          <p:attrName>style.visibility</p:attrName>
                                        </p:attrNameLst>
                                      </p:cBhvr>
                                      <p:to>
                                        <p:strVal val="visible"/>
                                      </p:to>
                                    </p:set>
                                    <p:anim calcmode="lin" valueType="num">
                                      <p:cBhvr additive="base">
                                        <p:cTn id="6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E9743-2D34-4D52-B6EB-E4E9A085DD12}"/>
              </a:ext>
            </a:extLst>
          </p:cNvPr>
          <p:cNvSpPr>
            <a:spLocks noGrp="1"/>
          </p:cNvSpPr>
          <p:nvPr>
            <p:ph type="title"/>
          </p:nvPr>
        </p:nvSpPr>
        <p:spPr>
          <a:xfrm>
            <a:off x="994576" y="657120"/>
            <a:ext cx="10515600" cy="1325563"/>
          </a:xfrm>
        </p:spPr>
        <p:txBody>
          <a:bodyPr>
            <a:normAutofit/>
          </a:bodyPr>
          <a:lstStyle/>
          <a:p>
            <a:r>
              <a:rPr lang="en-US" sz="4000" i="1" dirty="0" err="1"/>
              <a:t>Dấu</a:t>
            </a:r>
            <a:r>
              <a:rPr lang="en-US" sz="4000" i="1" dirty="0"/>
              <a:t> </a:t>
            </a:r>
            <a:r>
              <a:rPr lang="en-US" sz="4000" i="1" dirty="0" err="1"/>
              <a:t>hiệu</a:t>
            </a:r>
            <a:r>
              <a:rPr lang="en-US" sz="4000" i="1" dirty="0"/>
              <a:t> </a:t>
            </a:r>
            <a:r>
              <a:rPr lang="en-US" sz="4000" i="1" dirty="0" err="1"/>
              <a:t>nhận</a:t>
            </a:r>
            <a:r>
              <a:rPr lang="en-US" sz="4000" i="1" dirty="0"/>
              <a:t> </a:t>
            </a:r>
            <a:r>
              <a:rPr lang="en-US" sz="4000" i="1" dirty="0" err="1"/>
              <a:t>biết</a:t>
            </a:r>
            <a:r>
              <a:rPr lang="en-US" sz="4000" i="1" dirty="0"/>
              <a:t> </a:t>
            </a:r>
            <a:r>
              <a:rPr lang="en-US" sz="4000" i="1" dirty="0" err="1"/>
              <a:t>trẻ</a:t>
            </a:r>
            <a:r>
              <a:rPr lang="en-US" sz="4000" i="1" dirty="0"/>
              <a:t> </a:t>
            </a:r>
            <a:r>
              <a:rPr lang="en-US" sz="4000" i="1" dirty="0" err="1"/>
              <a:t>bị</a:t>
            </a:r>
            <a:r>
              <a:rPr lang="en-US" sz="4000" i="1" dirty="0"/>
              <a:t> </a:t>
            </a:r>
            <a:r>
              <a:rPr lang="en-US" sz="4000" i="1" dirty="0" err="1"/>
              <a:t>bạo</a:t>
            </a:r>
            <a:r>
              <a:rPr lang="en-US" sz="4000" i="1" dirty="0"/>
              <a:t> </a:t>
            </a:r>
            <a:r>
              <a:rPr lang="en-US" sz="4000" i="1" dirty="0" err="1"/>
              <a:t>lực</a:t>
            </a:r>
            <a:r>
              <a:rPr lang="en-US" sz="4000" i="1" dirty="0"/>
              <a:t> </a:t>
            </a:r>
            <a:r>
              <a:rPr lang="en-US" sz="4000" i="1" dirty="0" err="1"/>
              <a:t>thể</a:t>
            </a:r>
            <a:r>
              <a:rPr lang="en-US" sz="4000" i="1" dirty="0"/>
              <a:t> </a:t>
            </a:r>
            <a:r>
              <a:rPr lang="en-US" sz="4000" i="1" dirty="0" err="1"/>
              <a:t>chất</a:t>
            </a:r>
            <a:r>
              <a:rPr lang="en-US" sz="4000" i="1" dirty="0"/>
              <a:t> (</a:t>
            </a:r>
            <a:r>
              <a:rPr lang="en-US" sz="4000" i="1" dirty="0" err="1"/>
              <a:t>tiếp</a:t>
            </a:r>
            <a:r>
              <a:rPr lang="en-US" sz="4000" i="1" dirty="0"/>
              <a:t>)</a:t>
            </a:r>
            <a:endParaRPr lang="en-US" sz="4000" dirty="0"/>
          </a:p>
        </p:txBody>
      </p:sp>
      <p:sp>
        <p:nvSpPr>
          <p:cNvPr id="3" name="Content Placeholder 2">
            <a:extLst>
              <a:ext uri="{FF2B5EF4-FFF2-40B4-BE49-F238E27FC236}">
                <a16:creationId xmlns:a16="http://schemas.microsoft.com/office/drawing/2014/main" id="{3CB7376C-87A0-48C7-8C63-02237C073926}"/>
              </a:ext>
            </a:extLst>
          </p:cNvPr>
          <p:cNvSpPr>
            <a:spLocks noGrp="1"/>
          </p:cNvSpPr>
          <p:nvPr>
            <p:ph idx="1"/>
          </p:nvPr>
        </p:nvSpPr>
        <p:spPr>
          <a:xfrm>
            <a:off x="1203583" y="2186229"/>
            <a:ext cx="9542795" cy="3004080"/>
          </a:xfrm>
          <a:solidFill>
            <a:schemeClr val="accent4">
              <a:lumMod val="40000"/>
              <a:lumOff val="60000"/>
            </a:schemeClr>
          </a:solidFill>
        </p:spPr>
        <p:txBody>
          <a:bodyPr>
            <a:normAutofit/>
          </a:bodyPr>
          <a:lstStyle/>
          <a:p>
            <a:r>
              <a:rPr lang="en-US" sz="3600" b="1" dirty="0" err="1" smtClean="0">
                <a:solidFill>
                  <a:srgbClr val="C00000"/>
                </a:solidFill>
              </a:rPr>
              <a:t>Về</a:t>
            </a:r>
            <a:r>
              <a:rPr lang="en-US" sz="3600" b="1" dirty="0" smtClean="0">
                <a:solidFill>
                  <a:srgbClr val="C00000"/>
                </a:solidFill>
              </a:rPr>
              <a:t> </a:t>
            </a:r>
            <a:r>
              <a:rPr lang="en-US" sz="3600" b="1" dirty="0" err="1" smtClean="0">
                <a:solidFill>
                  <a:srgbClr val="C00000"/>
                </a:solidFill>
              </a:rPr>
              <a:t>hành</a:t>
            </a:r>
            <a:r>
              <a:rPr lang="en-US" sz="3600" b="1" dirty="0" smtClean="0">
                <a:solidFill>
                  <a:srgbClr val="C00000"/>
                </a:solidFill>
              </a:rPr>
              <a:t> vi:</a:t>
            </a:r>
          </a:p>
          <a:p>
            <a:r>
              <a:rPr lang="en-US" dirty="0" err="1" smtClean="0"/>
              <a:t>Tự</a:t>
            </a:r>
            <a:r>
              <a:rPr lang="en-US" dirty="0" smtClean="0"/>
              <a:t> </a:t>
            </a:r>
            <a:r>
              <a:rPr lang="en-US" dirty="0" err="1"/>
              <a:t>nhiên</a:t>
            </a:r>
            <a:r>
              <a:rPr lang="en-US" dirty="0"/>
              <a:t> </a:t>
            </a:r>
            <a:r>
              <a:rPr lang="en-US" dirty="0" err="1"/>
              <a:t>thích</a:t>
            </a:r>
            <a:r>
              <a:rPr lang="en-US" dirty="0"/>
              <a:t> </a:t>
            </a:r>
            <a:r>
              <a:rPr lang="en-US" dirty="0" err="1"/>
              <a:t>mắc</a:t>
            </a:r>
            <a:r>
              <a:rPr lang="en-US" dirty="0"/>
              <a:t> </a:t>
            </a:r>
            <a:r>
              <a:rPr lang="en-US" dirty="0" err="1"/>
              <a:t>quần</a:t>
            </a:r>
            <a:r>
              <a:rPr lang="en-US" dirty="0"/>
              <a:t> </a:t>
            </a:r>
            <a:r>
              <a:rPr lang="en-US" dirty="0" err="1"/>
              <a:t>áo</a:t>
            </a:r>
            <a:r>
              <a:rPr lang="en-US" dirty="0"/>
              <a:t> </a:t>
            </a:r>
            <a:r>
              <a:rPr lang="en-US" dirty="0" err="1"/>
              <a:t>dài</a:t>
            </a:r>
            <a:r>
              <a:rPr lang="en-US" dirty="0"/>
              <a:t> (</a:t>
            </a:r>
            <a:r>
              <a:rPr lang="en-US" dirty="0" err="1"/>
              <a:t>che</a:t>
            </a:r>
            <a:r>
              <a:rPr lang="en-US" dirty="0"/>
              <a:t> </a:t>
            </a:r>
            <a:r>
              <a:rPr lang="en-US" dirty="0" err="1"/>
              <a:t>giấu</a:t>
            </a:r>
            <a:r>
              <a:rPr lang="en-US" dirty="0"/>
              <a:t> </a:t>
            </a:r>
            <a:r>
              <a:rPr lang="en-US" dirty="0" err="1"/>
              <a:t>vết</a:t>
            </a:r>
            <a:r>
              <a:rPr lang="en-US" dirty="0"/>
              <a:t> </a:t>
            </a:r>
            <a:r>
              <a:rPr lang="en-US" dirty="0" err="1"/>
              <a:t>thương</a:t>
            </a:r>
            <a:r>
              <a:rPr lang="en-US" dirty="0"/>
              <a:t>).</a:t>
            </a:r>
          </a:p>
          <a:p>
            <a:r>
              <a:rPr lang="en-US" dirty="0"/>
              <a:t>Hay </a:t>
            </a:r>
            <a:r>
              <a:rPr lang="en-US" dirty="0" err="1"/>
              <a:t>nói</a:t>
            </a:r>
            <a:r>
              <a:rPr lang="en-US" dirty="0"/>
              <a:t> </a:t>
            </a:r>
            <a:r>
              <a:rPr lang="en-US" dirty="0" err="1"/>
              <a:t>về</a:t>
            </a:r>
            <a:r>
              <a:rPr lang="en-US" dirty="0"/>
              <a:t> </a:t>
            </a:r>
            <a:r>
              <a:rPr lang="en-US" dirty="0" err="1"/>
              <a:t>chủ</a:t>
            </a:r>
            <a:r>
              <a:rPr lang="en-US" dirty="0"/>
              <a:t> </a:t>
            </a:r>
            <a:r>
              <a:rPr lang="en-US" dirty="0" err="1"/>
              <a:t>đề</a:t>
            </a:r>
            <a:r>
              <a:rPr lang="en-US" dirty="0"/>
              <a:t> </a:t>
            </a:r>
            <a:r>
              <a:rPr lang="en-US" dirty="0" err="1"/>
              <a:t>bạo</a:t>
            </a:r>
            <a:r>
              <a:rPr lang="en-US" dirty="0"/>
              <a:t> </a:t>
            </a:r>
            <a:r>
              <a:rPr lang="en-US" dirty="0" err="1"/>
              <a:t>lực</a:t>
            </a:r>
            <a:r>
              <a:rPr lang="en-US" dirty="0"/>
              <a:t> (</a:t>
            </a:r>
            <a:r>
              <a:rPr lang="en-US" dirty="0" err="1"/>
              <a:t>nói</a:t>
            </a:r>
            <a:r>
              <a:rPr lang="en-US" dirty="0"/>
              <a:t> </a:t>
            </a:r>
            <a:r>
              <a:rPr lang="en-US" dirty="0" err="1"/>
              <a:t>với</a:t>
            </a:r>
            <a:r>
              <a:rPr lang="en-US" dirty="0"/>
              <a:t> </a:t>
            </a:r>
            <a:r>
              <a:rPr lang="en-US" dirty="0" err="1"/>
              <a:t>em</a:t>
            </a:r>
            <a:r>
              <a:rPr lang="en-US" dirty="0"/>
              <a:t>, </a:t>
            </a:r>
            <a:r>
              <a:rPr lang="en-US" dirty="0" err="1"/>
              <a:t>dọa</a:t>
            </a:r>
            <a:r>
              <a:rPr lang="en-US" dirty="0"/>
              <a:t> </a:t>
            </a:r>
            <a:r>
              <a:rPr lang="en-US" dirty="0" err="1"/>
              <a:t>em</a:t>
            </a:r>
            <a:r>
              <a:rPr lang="en-US" dirty="0"/>
              <a:t>, </a:t>
            </a:r>
            <a:r>
              <a:rPr lang="en-US" dirty="0" err="1"/>
              <a:t>dọa</a:t>
            </a:r>
            <a:r>
              <a:rPr lang="en-US" dirty="0"/>
              <a:t> </a:t>
            </a:r>
            <a:r>
              <a:rPr lang="en-US" dirty="0" err="1"/>
              <a:t>bạn</a:t>
            </a:r>
            <a:r>
              <a:rPr lang="en-US" dirty="0"/>
              <a:t> </a:t>
            </a:r>
            <a:r>
              <a:rPr lang="en-US" dirty="0" err="1"/>
              <a:t>khác</a:t>
            </a:r>
            <a:r>
              <a:rPr lang="en-US" dirty="0"/>
              <a:t>)</a:t>
            </a:r>
          </a:p>
          <a:p>
            <a:r>
              <a:rPr lang="en-US" dirty="0" err="1"/>
              <a:t>Ngủ</a:t>
            </a:r>
            <a:r>
              <a:rPr lang="en-US" dirty="0"/>
              <a:t> </a:t>
            </a:r>
            <a:r>
              <a:rPr lang="en-US" dirty="0" err="1"/>
              <a:t>không</a:t>
            </a:r>
            <a:r>
              <a:rPr lang="en-US" dirty="0"/>
              <a:t> </a:t>
            </a:r>
            <a:r>
              <a:rPr lang="en-US" dirty="0" err="1"/>
              <a:t>ngon</a:t>
            </a:r>
            <a:r>
              <a:rPr lang="en-US" dirty="0"/>
              <a:t> </a:t>
            </a:r>
            <a:r>
              <a:rPr lang="en-US" dirty="0" err="1"/>
              <a:t>giấc</a:t>
            </a:r>
            <a:r>
              <a:rPr lang="en-US" dirty="0"/>
              <a:t>, </a:t>
            </a:r>
            <a:r>
              <a:rPr lang="en-US" dirty="0" err="1"/>
              <a:t>giật</a:t>
            </a:r>
            <a:r>
              <a:rPr lang="en-US" dirty="0"/>
              <a:t> </a:t>
            </a:r>
            <a:r>
              <a:rPr lang="en-US" dirty="0" err="1"/>
              <a:t>mình</a:t>
            </a:r>
            <a:r>
              <a:rPr lang="en-US" dirty="0"/>
              <a:t> </a:t>
            </a:r>
            <a:r>
              <a:rPr lang="en-US" dirty="0" err="1"/>
              <a:t>thức</a:t>
            </a:r>
            <a:r>
              <a:rPr lang="en-US" dirty="0"/>
              <a:t> </a:t>
            </a:r>
            <a:r>
              <a:rPr lang="en-US" dirty="0" err="1"/>
              <a:t>giấc</a:t>
            </a:r>
            <a:r>
              <a:rPr lang="en-US" dirty="0"/>
              <a:t> </a:t>
            </a:r>
            <a:r>
              <a:rPr lang="en-US" dirty="0" err="1"/>
              <a:t>giữa</a:t>
            </a:r>
            <a:r>
              <a:rPr lang="en-US" dirty="0"/>
              <a:t> </a:t>
            </a:r>
            <a:r>
              <a:rPr lang="en-US" dirty="0" err="1"/>
              <a:t>đêm</a:t>
            </a:r>
            <a:r>
              <a:rPr lang="en-US" dirty="0"/>
              <a:t>, </a:t>
            </a:r>
            <a:r>
              <a:rPr lang="en-US" dirty="0" err="1"/>
              <a:t>nói</a:t>
            </a:r>
            <a:r>
              <a:rPr lang="en-US" dirty="0"/>
              <a:t> </a:t>
            </a:r>
            <a:r>
              <a:rPr lang="en-US" dirty="0" err="1"/>
              <a:t>mê</a:t>
            </a:r>
            <a:r>
              <a:rPr lang="en-US" dirty="0"/>
              <a:t>, </a:t>
            </a:r>
            <a:r>
              <a:rPr lang="en-US" dirty="0" err="1"/>
              <a:t>nói</a:t>
            </a:r>
            <a:r>
              <a:rPr lang="en-US" dirty="0"/>
              <a:t> </a:t>
            </a:r>
            <a:r>
              <a:rPr lang="en-US" dirty="0" err="1"/>
              <a:t>sảng</a:t>
            </a:r>
            <a:r>
              <a:rPr lang="en-US" dirty="0"/>
              <a:t>, </a:t>
            </a:r>
            <a:r>
              <a:rPr lang="en-US" dirty="0" err="1"/>
              <a:t>lảm</a:t>
            </a:r>
            <a:r>
              <a:rPr lang="en-US" dirty="0"/>
              <a:t> </a:t>
            </a:r>
            <a:r>
              <a:rPr lang="en-US" dirty="0" err="1"/>
              <a:t>nhảm</a:t>
            </a:r>
            <a:r>
              <a:rPr lang="en-US" dirty="0"/>
              <a:t> </a:t>
            </a:r>
            <a:r>
              <a:rPr lang="en-US" dirty="0" err="1"/>
              <a:t>xin</a:t>
            </a:r>
            <a:r>
              <a:rPr lang="en-US" dirty="0"/>
              <a:t> </a:t>
            </a:r>
            <a:r>
              <a:rPr lang="en-US" dirty="0" err="1"/>
              <a:t>lỗi</a:t>
            </a:r>
            <a:r>
              <a:rPr lang="en-US" dirty="0"/>
              <a:t>, </a:t>
            </a:r>
            <a:r>
              <a:rPr lang="en-US" dirty="0" err="1"/>
              <a:t>xin</a:t>
            </a:r>
            <a:r>
              <a:rPr lang="en-US" dirty="0"/>
              <a:t> </a:t>
            </a:r>
            <a:r>
              <a:rPr lang="en-US" dirty="0" err="1"/>
              <a:t>tha</a:t>
            </a:r>
            <a:r>
              <a:rPr lang="en-US" dirty="0"/>
              <a:t> </a:t>
            </a:r>
            <a:r>
              <a:rPr lang="en-US" dirty="0" err="1"/>
              <a:t>tội</a:t>
            </a:r>
            <a:r>
              <a:rPr lang="en-US" dirty="0"/>
              <a:t>.</a:t>
            </a:r>
          </a:p>
          <a:p>
            <a:pPr marL="0" indent="0">
              <a:buNone/>
            </a:pPr>
            <a:endParaRPr lang="en-US" dirty="0"/>
          </a:p>
        </p:txBody>
      </p:sp>
    </p:spTree>
    <p:extLst>
      <p:ext uri="{BB962C8B-B14F-4D97-AF65-F5344CB8AC3E}">
        <p14:creationId xmlns:p14="http://schemas.microsoft.com/office/powerpoint/2010/main" val="329337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59A86-84D9-4F62-85B9-EE0C6BD023F8}"/>
              </a:ext>
            </a:extLst>
          </p:cNvPr>
          <p:cNvSpPr>
            <a:spLocks noGrp="1"/>
          </p:cNvSpPr>
          <p:nvPr>
            <p:ph type="title"/>
          </p:nvPr>
        </p:nvSpPr>
        <p:spPr/>
        <p:txBody>
          <a:bodyPr>
            <a:normAutofit fontScale="90000"/>
          </a:bodyPr>
          <a:lstStyle/>
          <a:p>
            <a:pPr algn="ctr"/>
            <a:r>
              <a:rPr lang="en-US" dirty="0" err="1"/>
              <a:t>Dấu</a:t>
            </a:r>
            <a:r>
              <a:rPr lang="en-US" dirty="0"/>
              <a:t> </a:t>
            </a:r>
            <a:r>
              <a:rPr lang="en-US" dirty="0" err="1"/>
              <a:t>hiệu</a:t>
            </a:r>
            <a:r>
              <a:rPr lang="en-US" dirty="0"/>
              <a:t> </a:t>
            </a:r>
            <a:r>
              <a:rPr lang="en-US" dirty="0" err="1"/>
              <a:t>nhận</a:t>
            </a:r>
            <a:r>
              <a:rPr lang="en-US" dirty="0"/>
              <a:t> </a:t>
            </a:r>
            <a:r>
              <a:rPr lang="en-US" dirty="0" err="1"/>
              <a:t>biết</a:t>
            </a:r>
            <a:r>
              <a:rPr lang="en-US" dirty="0"/>
              <a:t> ng</a:t>
            </a:r>
            <a:r>
              <a:rPr lang="vi-VN" dirty="0"/>
              <a:t>ư</a:t>
            </a:r>
            <a:r>
              <a:rPr lang="en-US" dirty="0" err="1"/>
              <a:t>ời</a:t>
            </a:r>
            <a:r>
              <a:rPr lang="en-US" dirty="0"/>
              <a:t> </a:t>
            </a:r>
            <a:r>
              <a:rPr lang="en-US" dirty="0" err="1"/>
              <a:t>có</a:t>
            </a:r>
            <a:r>
              <a:rPr lang="en-US" dirty="0"/>
              <a:t> </a:t>
            </a:r>
            <a:r>
              <a:rPr lang="en-US" dirty="0" err="1"/>
              <a:t>hành</a:t>
            </a:r>
            <a:r>
              <a:rPr lang="en-US" dirty="0"/>
              <a:t> vi </a:t>
            </a:r>
            <a:br>
              <a:rPr lang="en-US" dirty="0"/>
            </a:br>
            <a:r>
              <a:rPr lang="en-US" dirty="0" err="1"/>
              <a:t>bạo</a:t>
            </a:r>
            <a:r>
              <a:rPr lang="en-US" dirty="0"/>
              <a:t> </a:t>
            </a:r>
            <a:r>
              <a:rPr lang="en-US" dirty="0" err="1"/>
              <a:t>lực</a:t>
            </a:r>
            <a:r>
              <a:rPr lang="en-US" dirty="0"/>
              <a:t> </a:t>
            </a:r>
            <a:r>
              <a:rPr lang="en-US" dirty="0" err="1"/>
              <a:t>về</a:t>
            </a:r>
            <a:r>
              <a:rPr lang="en-US" dirty="0"/>
              <a:t> </a:t>
            </a:r>
            <a:r>
              <a:rPr lang="en-US" dirty="0" err="1"/>
              <a:t>thể</a:t>
            </a:r>
            <a:r>
              <a:rPr lang="en-US" dirty="0"/>
              <a:t> </a:t>
            </a:r>
            <a:r>
              <a:rPr lang="en-US" dirty="0" err="1"/>
              <a:t>chất</a:t>
            </a:r>
            <a:r>
              <a:rPr lang="en-US" dirty="0"/>
              <a:t> </a:t>
            </a:r>
            <a:r>
              <a:rPr lang="en-US" dirty="0" err="1"/>
              <a:t>với</a:t>
            </a:r>
            <a:r>
              <a:rPr lang="en-US" dirty="0"/>
              <a:t> </a:t>
            </a:r>
            <a:r>
              <a:rPr lang="en-US" dirty="0" err="1"/>
              <a:t>trẻ</a:t>
            </a:r>
            <a:endParaRPr lang="en-US" dirty="0"/>
          </a:p>
        </p:txBody>
      </p:sp>
      <p:sp>
        <p:nvSpPr>
          <p:cNvPr id="3" name="Content Placeholder 2">
            <a:extLst>
              <a:ext uri="{FF2B5EF4-FFF2-40B4-BE49-F238E27FC236}">
                <a16:creationId xmlns:a16="http://schemas.microsoft.com/office/drawing/2014/main" id="{B8E8912E-CD31-47CF-A25B-F7A8802784A8}"/>
              </a:ext>
            </a:extLst>
          </p:cNvPr>
          <p:cNvSpPr>
            <a:spLocks noGrp="1"/>
          </p:cNvSpPr>
          <p:nvPr>
            <p:ph idx="1"/>
          </p:nvPr>
        </p:nvSpPr>
        <p:spPr>
          <a:xfrm>
            <a:off x="968829" y="2138923"/>
            <a:ext cx="10515600" cy="3864312"/>
          </a:xfrm>
        </p:spPr>
        <p:txBody>
          <a:bodyPr>
            <a:normAutofit lnSpcReduction="10000"/>
          </a:bodyPr>
          <a:lstStyle/>
          <a:p>
            <a:pPr hangingPunct="0"/>
            <a:r>
              <a:rPr lang="en-US" dirty="0"/>
              <a:t>Cha mẹ, </a:t>
            </a:r>
            <a:r>
              <a:rPr lang="en-US" dirty="0" err="1"/>
              <a:t>người</a:t>
            </a:r>
            <a:r>
              <a:rPr lang="en-US" dirty="0"/>
              <a:t> </a:t>
            </a:r>
            <a:r>
              <a:rPr lang="en-US" dirty="0" err="1"/>
              <a:t>chăm</a:t>
            </a:r>
            <a:r>
              <a:rPr lang="en-US" dirty="0"/>
              <a:t> </a:t>
            </a:r>
            <a:r>
              <a:rPr lang="en-US" dirty="0" err="1"/>
              <a:t>sóc</a:t>
            </a:r>
            <a:r>
              <a:rPr lang="en-US" dirty="0"/>
              <a:t> </a:t>
            </a:r>
            <a:r>
              <a:rPr lang="en-US" dirty="0" err="1"/>
              <a:t>tre</a:t>
            </a:r>
            <a:r>
              <a:rPr lang="en-US" dirty="0"/>
              <a:t>̉ </a:t>
            </a:r>
            <a:r>
              <a:rPr lang="en-US" dirty="0" err="1"/>
              <a:t>sư</a:t>
            </a:r>
            <a:r>
              <a:rPr lang="en-US" dirty="0"/>
              <a:t>̉ </a:t>
            </a:r>
            <a:r>
              <a:rPr lang="en-US" dirty="0" err="1"/>
              <a:t>dụng</a:t>
            </a:r>
            <a:r>
              <a:rPr lang="en-US" dirty="0"/>
              <a:t> </a:t>
            </a:r>
            <a:r>
              <a:rPr lang="en-US" dirty="0" err="1"/>
              <a:t>các</a:t>
            </a:r>
            <a:r>
              <a:rPr lang="en-US" dirty="0"/>
              <a:t> </a:t>
            </a:r>
            <a:r>
              <a:rPr lang="en-US" dirty="0" err="1"/>
              <a:t>hình</a:t>
            </a:r>
            <a:r>
              <a:rPr lang="en-US" dirty="0"/>
              <a:t> </a:t>
            </a:r>
            <a:r>
              <a:rPr lang="en-US" dirty="0" err="1"/>
              <a:t>thức</a:t>
            </a:r>
            <a:r>
              <a:rPr lang="en-US" dirty="0"/>
              <a:t> </a:t>
            </a:r>
            <a:r>
              <a:rPr lang="en-US" dirty="0" err="1"/>
              <a:t>trừng</a:t>
            </a:r>
            <a:r>
              <a:rPr lang="en-US" dirty="0"/>
              <a:t> </a:t>
            </a:r>
            <a:r>
              <a:rPr lang="en-US" dirty="0" err="1"/>
              <a:t>phạt</a:t>
            </a:r>
            <a:r>
              <a:rPr lang="en-US" dirty="0"/>
              <a:t> </a:t>
            </a:r>
            <a:r>
              <a:rPr lang="en-US" dirty="0" err="1"/>
              <a:t>thân</a:t>
            </a:r>
            <a:r>
              <a:rPr lang="en-US" dirty="0"/>
              <a:t> </a:t>
            </a:r>
            <a:r>
              <a:rPr lang="en-US" dirty="0" err="1"/>
              <a:t>thê</a:t>
            </a:r>
            <a:r>
              <a:rPr lang="en-US" dirty="0"/>
              <a:t>̉ </a:t>
            </a:r>
            <a:r>
              <a:rPr lang="en-US" dirty="0" err="1"/>
              <a:t>đê</a:t>
            </a:r>
            <a:r>
              <a:rPr lang="en-US" dirty="0"/>
              <a:t>̉ </a:t>
            </a:r>
            <a:r>
              <a:rPr lang="en-US" dirty="0" err="1"/>
              <a:t>dạy</a:t>
            </a:r>
            <a:r>
              <a:rPr lang="en-US" dirty="0"/>
              <a:t> </a:t>
            </a:r>
            <a:r>
              <a:rPr lang="en-US" dirty="0" err="1"/>
              <a:t>dô</a:t>
            </a:r>
            <a:r>
              <a:rPr lang="en-US" dirty="0"/>
              <a:t>̃ con </a:t>
            </a:r>
            <a:r>
              <a:rPr lang="en-US" dirty="0" err="1"/>
              <a:t>cái</a:t>
            </a:r>
            <a:r>
              <a:rPr lang="en-US" dirty="0"/>
              <a:t> </a:t>
            </a:r>
            <a:r>
              <a:rPr lang="en-US" dirty="0" err="1"/>
              <a:t>khi</a:t>
            </a:r>
            <a:r>
              <a:rPr lang="en-US" dirty="0"/>
              <a:t> </a:t>
            </a:r>
            <a:r>
              <a:rPr lang="en-US" dirty="0" err="1"/>
              <a:t>tre</a:t>
            </a:r>
            <a:r>
              <a:rPr lang="en-US" dirty="0"/>
              <a:t>̉ </a:t>
            </a:r>
            <a:r>
              <a:rPr lang="en-US" dirty="0" err="1"/>
              <a:t>không</a:t>
            </a:r>
            <a:r>
              <a:rPr lang="en-US" dirty="0"/>
              <a:t> </a:t>
            </a:r>
            <a:r>
              <a:rPr lang="en-US" dirty="0" err="1"/>
              <a:t>nghe</a:t>
            </a:r>
            <a:r>
              <a:rPr lang="en-US" dirty="0"/>
              <a:t> </a:t>
            </a:r>
            <a:r>
              <a:rPr lang="en-US" dirty="0" err="1"/>
              <a:t>lời</a:t>
            </a:r>
            <a:r>
              <a:rPr lang="en-US" dirty="0"/>
              <a:t>.</a:t>
            </a:r>
          </a:p>
          <a:p>
            <a:pPr hangingPunct="0"/>
            <a:r>
              <a:rPr lang="en-US" dirty="0" err="1"/>
              <a:t>Thầy</a:t>
            </a:r>
            <a:r>
              <a:rPr lang="en-US" dirty="0"/>
              <a:t> </a:t>
            </a:r>
            <a:r>
              <a:rPr lang="en-US" dirty="0" err="1"/>
              <a:t>cô</a:t>
            </a:r>
            <a:r>
              <a:rPr lang="en-US" dirty="0"/>
              <a:t> </a:t>
            </a:r>
            <a:r>
              <a:rPr lang="en-US" dirty="0" err="1"/>
              <a:t>giáo</a:t>
            </a:r>
            <a:r>
              <a:rPr lang="en-US" dirty="0"/>
              <a:t> </a:t>
            </a:r>
            <a:r>
              <a:rPr lang="en-US" dirty="0" err="1"/>
              <a:t>dùng</a:t>
            </a:r>
            <a:r>
              <a:rPr lang="en-US" dirty="0"/>
              <a:t> </a:t>
            </a:r>
            <a:r>
              <a:rPr lang="en-US" dirty="0" err="1"/>
              <a:t>các</a:t>
            </a:r>
            <a:r>
              <a:rPr lang="en-US" dirty="0"/>
              <a:t> </a:t>
            </a:r>
            <a:r>
              <a:rPr lang="en-US" dirty="0" err="1"/>
              <a:t>biện</a:t>
            </a:r>
            <a:r>
              <a:rPr lang="en-US" dirty="0"/>
              <a:t> </a:t>
            </a:r>
            <a:r>
              <a:rPr lang="en-US" dirty="0" err="1"/>
              <a:t>pháp</a:t>
            </a:r>
            <a:r>
              <a:rPr lang="en-US" dirty="0"/>
              <a:t> </a:t>
            </a:r>
            <a:r>
              <a:rPr lang="en-US" dirty="0" err="1"/>
              <a:t>xử</a:t>
            </a:r>
            <a:r>
              <a:rPr lang="en-US" dirty="0"/>
              <a:t> </a:t>
            </a:r>
            <a:r>
              <a:rPr lang="en-US" dirty="0" err="1"/>
              <a:t>phạt</a:t>
            </a:r>
            <a:r>
              <a:rPr lang="en-US" dirty="0"/>
              <a:t> </a:t>
            </a:r>
            <a:r>
              <a:rPr lang="en-US" dirty="0" err="1"/>
              <a:t>thiếu</a:t>
            </a:r>
            <a:r>
              <a:rPr lang="en-US" dirty="0"/>
              <a:t> </a:t>
            </a:r>
            <a:r>
              <a:rPr lang="en-US" dirty="0" err="1"/>
              <a:t>tích</a:t>
            </a:r>
            <a:r>
              <a:rPr lang="en-US" dirty="0"/>
              <a:t> </a:t>
            </a:r>
            <a:r>
              <a:rPr lang="en-US" dirty="0" err="1"/>
              <a:t>cực</a:t>
            </a:r>
            <a:r>
              <a:rPr lang="en-US" dirty="0"/>
              <a:t> </a:t>
            </a:r>
            <a:r>
              <a:rPr lang="en-US" dirty="0" err="1"/>
              <a:t>để</a:t>
            </a:r>
            <a:r>
              <a:rPr lang="en-US" dirty="0"/>
              <a:t> </a:t>
            </a:r>
            <a:r>
              <a:rPr lang="en-US" dirty="0" err="1"/>
              <a:t>xử</a:t>
            </a:r>
            <a:r>
              <a:rPr lang="en-US" dirty="0"/>
              <a:t> </a:t>
            </a:r>
            <a:r>
              <a:rPr lang="en-US" dirty="0" err="1"/>
              <a:t>lý</a:t>
            </a:r>
            <a:r>
              <a:rPr lang="en-US" dirty="0"/>
              <a:t> </a:t>
            </a:r>
            <a:r>
              <a:rPr lang="en-US" dirty="0" err="1"/>
              <a:t>học</a:t>
            </a:r>
            <a:r>
              <a:rPr lang="en-US" dirty="0"/>
              <a:t> </a:t>
            </a:r>
            <a:r>
              <a:rPr lang="en-US" dirty="0" err="1"/>
              <a:t>sinh</a:t>
            </a:r>
            <a:r>
              <a:rPr lang="en-US" dirty="0"/>
              <a:t> vi </a:t>
            </a:r>
            <a:r>
              <a:rPr lang="en-US" dirty="0" err="1"/>
              <a:t>phạm</a:t>
            </a:r>
            <a:r>
              <a:rPr lang="en-US" dirty="0"/>
              <a:t> </a:t>
            </a:r>
            <a:r>
              <a:rPr lang="en-US" dirty="0" err="1"/>
              <a:t>kỷ</a:t>
            </a:r>
            <a:r>
              <a:rPr lang="en-US" dirty="0"/>
              <a:t> </a:t>
            </a:r>
            <a:r>
              <a:rPr lang="en-US" dirty="0" err="1"/>
              <a:t>luật</a:t>
            </a:r>
            <a:r>
              <a:rPr lang="en-US" dirty="0"/>
              <a:t>, </a:t>
            </a:r>
            <a:r>
              <a:rPr lang="en-US" dirty="0" err="1"/>
              <a:t>nội</a:t>
            </a:r>
            <a:r>
              <a:rPr lang="en-US" dirty="0"/>
              <a:t> </a:t>
            </a:r>
            <a:r>
              <a:rPr lang="en-US" dirty="0" err="1"/>
              <a:t>quy</a:t>
            </a:r>
            <a:r>
              <a:rPr lang="en-US" dirty="0"/>
              <a:t>.</a:t>
            </a:r>
          </a:p>
          <a:p>
            <a:pPr hangingPunct="0"/>
            <a:r>
              <a:rPr lang="en-US" dirty="0" err="1"/>
              <a:t>Học</a:t>
            </a:r>
            <a:r>
              <a:rPr lang="en-US" dirty="0"/>
              <a:t> </a:t>
            </a:r>
            <a:r>
              <a:rPr lang="en-US" dirty="0" err="1"/>
              <a:t>sinh</a:t>
            </a:r>
            <a:r>
              <a:rPr lang="en-US" dirty="0"/>
              <a:t> </a:t>
            </a:r>
            <a:r>
              <a:rPr lang="en-US" dirty="0" err="1"/>
              <a:t>nam</a:t>
            </a:r>
            <a:r>
              <a:rPr lang="en-US" dirty="0"/>
              <a:t> </a:t>
            </a:r>
            <a:r>
              <a:rPr lang="en-US" dirty="0" err="1"/>
              <a:t>bắt</a:t>
            </a:r>
            <a:r>
              <a:rPr lang="en-US" dirty="0"/>
              <a:t> </a:t>
            </a:r>
            <a:r>
              <a:rPr lang="en-US" dirty="0" err="1"/>
              <a:t>nạt</a:t>
            </a:r>
            <a:r>
              <a:rPr lang="en-US" dirty="0"/>
              <a:t> </a:t>
            </a:r>
            <a:r>
              <a:rPr lang="en-US" dirty="0" err="1"/>
              <a:t>học</a:t>
            </a:r>
            <a:r>
              <a:rPr lang="en-US" dirty="0"/>
              <a:t> </a:t>
            </a:r>
            <a:r>
              <a:rPr lang="en-US" dirty="0" err="1"/>
              <a:t>sinh</a:t>
            </a:r>
            <a:r>
              <a:rPr lang="en-US" dirty="0"/>
              <a:t> </a:t>
            </a:r>
            <a:r>
              <a:rPr lang="en-US" dirty="0" err="1"/>
              <a:t>nữ</a:t>
            </a:r>
            <a:r>
              <a:rPr lang="en-US" dirty="0"/>
              <a:t>, </a:t>
            </a:r>
            <a:r>
              <a:rPr lang="en-US" dirty="0" err="1"/>
              <a:t>học</a:t>
            </a:r>
            <a:r>
              <a:rPr lang="en-US" dirty="0"/>
              <a:t> </a:t>
            </a:r>
            <a:r>
              <a:rPr lang="en-US" dirty="0" err="1"/>
              <a:t>sinh</a:t>
            </a:r>
            <a:r>
              <a:rPr lang="en-US" dirty="0"/>
              <a:t> </a:t>
            </a:r>
            <a:r>
              <a:rPr lang="en-US" dirty="0" err="1"/>
              <a:t>lớp</a:t>
            </a:r>
            <a:r>
              <a:rPr lang="en-US" dirty="0"/>
              <a:t> </a:t>
            </a:r>
            <a:r>
              <a:rPr lang="en-US" dirty="0" err="1"/>
              <a:t>lớn</a:t>
            </a:r>
            <a:r>
              <a:rPr lang="en-US" dirty="0"/>
              <a:t> </a:t>
            </a:r>
            <a:r>
              <a:rPr lang="en-US" dirty="0" err="1"/>
              <a:t>bắt</a:t>
            </a:r>
            <a:r>
              <a:rPr lang="en-US" dirty="0"/>
              <a:t> </a:t>
            </a:r>
            <a:r>
              <a:rPr lang="en-US" dirty="0" err="1"/>
              <a:t>nạt</a:t>
            </a:r>
            <a:r>
              <a:rPr lang="en-US" dirty="0"/>
              <a:t> </a:t>
            </a:r>
            <a:r>
              <a:rPr lang="en-US" dirty="0" err="1"/>
              <a:t>học</a:t>
            </a:r>
            <a:r>
              <a:rPr lang="en-US" dirty="0"/>
              <a:t> </a:t>
            </a:r>
            <a:r>
              <a:rPr lang="en-US" dirty="0" err="1"/>
              <a:t>sinh</a:t>
            </a:r>
            <a:r>
              <a:rPr lang="en-US" dirty="0"/>
              <a:t> </a:t>
            </a:r>
            <a:r>
              <a:rPr lang="en-US" dirty="0" err="1"/>
              <a:t>lớp</a:t>
            </a:r>
            <a:r>
              <a:rPr lang="en-US" dirty="0"/>
              <a:t> </a:t>
            </a:r>
            <a:r>
              <a:rPr lang="en-US" dirty="0" err="1"/>
              <a:t>dưới</a:t>
            </a:r>
            <a:r>
              <a:rPr lang="en-US" dirty="0"/>
              <a:t>,… </a:t>
            </a:r>
          </a:p>
          <a:p>
            <a:r>
              <a:rPr lang="en-US" dirty="0" err="1"/>
              <a:t>Người</a:t>
            </a:r>
            <a:r>
              <a:rPr lang="en-US" dirty="0"/>
              <a:t> </a:t>
            </a:r>
            <a:r>
              <a:rPr lang="en-US" dirty="0" err="1"/>
              <a:t>lớn</a:t>
            </a:r>
            <a:r>
              <a:rPr lang="en-US" dirty="0"/>
              <a:t> </a:t>
            </a:r>
            <a:r>
              <a:rPr lang="en-US" dirty="0" err="1"/>
              <a:t>không</a:t>
            </a:r>
            <a:r>
              <a:rPr lang="en-US" dirty="0"/>
              <a:t> </a:t>
            </a:r>
            <a:r>
              <a:rPr lang="en-US" dirty="0" err="1"/>
              <a:t>thể</a:t>
            </a:r>
            <a:r>
              <a:rPr lang="en-US" dirty="0"/>
              <a:t> </a:t>
            </a:r>
            <a:r>
              <a:rPr lang="en-US" dirty="0" err="1"/>
              <a:t>giải</a:t>
            </a:r>
            <a:r>
              <a:rPr lang="en-US" dirty="0"/>
              <a:t> </a:t>
            </a:r>
            <a:r>
              <a:rPr lang="en-US" dirty="0" err="1"/>
              <a:t>thích</a:t>
            </a:r>
            <a:r>
              <a:rPr lang="en-US" dirty="0"/>
              <a:t>, </a:t>
            </a:r>
            <a:r>
              <a:rPr lang="en-US" dirty="0" err="1"/>
              <a:t>hoặc</a:t>
            </a:r>
            <a:r>
              <a:rPr lang="en-US" dirty="0"/>
              <a:t> </a:t>
            </a:r>
            <a:r>
              <a:rPr lang="en-US" dirty="0" err="1"/>
              <a:t>giải</a:t>
            </a:r>
            <a:r>
              <a:rPr lang="en-US" dirty="0"/>
              <a:t> </a:t>
            </a:r>
            <a:r>
              <a:rPr lang="en-US" dirty="0" err="1"/>
              <a:t>thích</a:t>
            </a:r>
            <a:r>
              <a:rPr lang="en-US" dirty="0"/>
              <a:t> </a:t>
            </a:r>
            <a:r>
              <a:rPr lang="en-US" dirty="0" err="1"/>
              <a:t>chưa</a:t>
            </a:r>
            <a:r>
              <a:rPr lang="en-US" dirty="0"/>
              <a:t> </a:t>
            </a:r>
            <a:r>
              <a:rPr lang="en-US" dirty="0" err="1"/>
              <a:t>thỏa</a:t>
            </a:r>
            <a:r>
              <a:rPr lang="en-US" dirty="0"/>
              <a:t> </a:t>
            </a:r>
            <a:r>
              <a:rPr lang="en-US" dirty="0" err="1"/>
              <a:t>đáng</a:t>
            </a:r>
            <a:r>
              <a:rPr lang="en-US" dirty="0"/>
              <a:t> </a:t>
            </a:r>
            <a:r>
              <a:rPr lang="en-US" dirty="0" err="1"/>
              <a:t>về</a:t>
            </a:r>
            <a:r>
              <a:rPr lang="en-US" dirty="0"/>
              <a:t> </a:t>
            </a:r>
            <a:r>
              <a:rPr lang="en-US" dirty="0" err="1"/>
              <a:t>nguyên</a:t>
            </a:r>
            <a:r>
              <a:rPr lang="en-US" dirty="0"/>
              <a:t> </a:t>
            </a:r>
            <a:r>
              <a:rPr lang="en-US" dirty="0" err="1"/>
              <a:t>nhân</a:t>
            </a:r>
            <a:r>
              <a:rPr lang="en-US" dirty="0"/>
              <a:t> </a:t>
            </a:r>
            <a:r>
              <a:rPr lang="en-US" dirty="0" err="1"/>
              <a:t>gây</a:t>
            </a:r>
            <a:r>
              <a:rPr lang="en-US" dirty="0"/>
              <a:t> ra </a:t>
            </a:r>
            <a:r>
              <a:rPr lang="en-US" dirty="0" err="1"/>
              <a:t>những</a:t>
            </a:r>
            <a:r>
              <a:rPr lang="en-US" dirty="0"/>
              <a:t> </a:t>
            </a:r>
            <a:r>
              <a:rPr lang="en-US" dirty="0" err="1"/>
              <a:t>vết</a:t>
            </a:r>
            <a:r>
              <a:rPr lang="en-US" dirty="0"/>
              <a:t> </a:t>
            </a:r>
            <a:r>
              <a:rPr lang="en-US" dirty="0" err="1"/>
              <a:t>thương</a:t>
            </a:r>
            <a:r>
              <a:rPr lang="en-US" dirty="0"/>
              <a:t> </a:t>
            </a:r>
            <a:r>
              <a:rPr lang="en-US" dirty="0" err="1"/>
              <a:t>trên</a:t>
            </a:r>
            <a:r>
              <a:rPr lang="en-US" dirty="0"/>
              <a:t> </a:t>
            </a:r>
            <a:r>
              <a:rPr lang="en-US" dirty="0" err="1"/>
              <a:t>cơ</a:t>
            </a:r>
            <a:r>
              <a:rPr lang="en-US" dirty="0"/>
              <a:t> </a:t>
            </a:r>
            <a:r>
              <a:rPr lang="en-US" dirty="0" err="1"/>
              <a:t>thể</a:t>
            </a:r>
            <a:r>
              <a:rPr lang="en-US" dirty="0"/>
              <a:t> </a:t>
            </a:r>
            <a:r>
              <a:rPr lang="en-US" dirty="0" err="1"/>
              <a:t>trẻ</a:t>
            </a:r>
            <a:r>
              <a:rPr lang="en-US" dirty="0"/>
              <a:t>.</a:t>
            </a:r>
          </a:p>
        </p:txBody>
      </p:sp>
    </p:spTree>
    <p:extLst>
      <p:ext uri="{BB962C8B-B14F-4D97-AF65-F5344CB8AC3E}">
        <p14:creationId xmlns:p14="http://schemas.microsoft.com/office/powerpoint/2010/main" val="88458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59A86-84D9-4F62-85B9-EE0C6BD023F8}"/>
              </a:ext>
            </a:extLst>
          </p:cNvPr>
          <p:cNvSpPr>
            <a:spLocks noGrp="1"/>
          </p:cNvSpPr>
          <p:nvPr>
            <p:ph type="title"/>
          </p:nvPr>
        </p:nvSpPr>
        <p:spPr/>
        <p:txBody>
          <a:bodyPr>
            <a:normAutofit fontScale="90000"/>
          </a:bodyPr>
          <a:lstStyle/>
          <a:p>
            <a:pPr algn="ctr"/>
            <a:r>
              <a:rPr lang="en-US" dirty="0" err="1"/>
              <a:t>Dấu</a:t>
            </a:r>
            <a:r>
              <a:rPr lang="en-US" dirty="0"/>
              <a:t> </a:t>
            </a:r>
            <a:r>
              <a:rPr lang="en-US" dirty="0" err="1"/>
              <a:t>hiệu</a:t>
            </a:r>
            <a:r>
              <a:rPr lang="en-US" dirty="0"/>
              <a:t> </a:t>
            </a:r>
            <a:r>
              <a:rPr lang="en-US" dirty="0" err="1"/>
              <a:t>nhận</a:t>
            </a:r>
            <a:r>
              <a:rPr lang="en-US" dirty="0"/>
              <a:t> </a:t>
            </a:r>
            <a:r>
              <a:rPr lang="en-US" dirty="0" err="1"/>
              <a:t>biết</a:t>
            </a:r>
            <a:r>
              <a:rPr lang="en-US" dirty="0"/>
              <a:t> ng</a:t>
            </a:r>
            <a:r>
              <a:rPr lang="vi-VN" dirty="0"/>
              <a:t>ư</a:t>
            </a:r>
            <a:r>
              <a:rPr lang="en-US" dirty="0" err="1"/>
              <a:t>ời</a:t>
            </a:r>
            <a:r>
              <a:rPr lang="en-US" dirty="0"/>
              <a:t> </a:t>
            </a:r>
            <a:r>
              <a:rPr lang="en-US" dirty="0" err="1"/>
              <a:t>có</a:t>
            </a:r>
            <a:r>
              <a:rPr lang="en-US" dirty="0"/>
              <a:t> </a:t>
            </a:r>
            <a:r>
              <a:rPr lang="en-US" dirty="0" err="1"/>
              <a:t>hành</a:t>
            </a:r>
            <a:r>
              <a:rPr lang="en-US" dirty="0"/>
              <a:t> vi </a:t>
            </a:r>
            <a:br>
              <a:rPr lang="en-US" dirty="0"/>
            </a:br>
            <a:r>
              <a:rPr lang="en-US" dirty="0" err="1"/>
              <a:t>bạo</a:t>
            </a:r>
            <a:r>
              <a:rPr lang="en-US" dirty="0"/>
              <a:t> </a:t>
            </a:r>
            <a:r>
              <a:rPr lang="en-US" dirty="0" err="1"/>
              <a:t>lực</a:t>
            </a:r>
            <a:r>
              <a:rPr lang="en-US" dirty="0"/>
              <a:t> </a:t>
            </a:r>
            <a:r>
              <a:rPr lang="en-US" dirty="0" err="1"/>
              <a:t>về</a:t>
            </a:r>
            <a:r>
              <a:rPr lang="en-US" dirty="0"/>
              <a:t> </a:t>
            </a:r>
            <a:r>
              <a:rPr lang="en-US" dirty="0" err="1"/>
              <a:t>thể</a:t>
            </a:r>
            <a:r>
              <a:rPr lang="en-US" dirty="0"/>
              <a:t> </a:t>
            </a:r>
            <a:r>
              <a:rPr lang="en-US" dirty="0" err="1"/>
              <a:t>chất</a:t>
            </a:r>
            <a:r>
              <a:rPr lang="en-US" dirty="0"/>
              <a:t> </a:t>
            </a:r>
            <a:r>
              <a:rPr lang="en-US" dirty="0" err="1"/>
              <a:t>với</a:t>
            </a:r>
            <a:r>
              <a:rPr lang="en-US" dirty="0"/>
              <a:t> </a:t>
            </a:r>
            <a:r>
              <a:rPr lang="en-US" dirty="0" err="1"/>
              <a:t>trẻ</a:t>
            </a:r>
            <a:r>
              <a:rPr lang="en-US" dirty="0"/>
              <a:t> (</a:t>
            </a:r>
            <a:r>
              <a:rPr lang="en-US" dirty="0" err="1"/>
              <a:t>tiếp</a:t>
            </a:r>
            <a:r>
              <a:rPr lang="en-US" dirty="0"/>
              <a:t>)</a:t>
            </a:r>
          </a:p>
        </p:txBody>
      </p:sp>
      <p:sp>
        <p:nvSpPr>
          <p:cNvPr id="3" name="Content Placeholder 2">
            <a:extLst>
              <a:ext uri="{FF2B5EF4-FFF2-40B4-BE49-F238E27FC236}">
                <a16:creationId xmlns:a16="http://schemas.microsoft.com/office/drawing/2014/main" id="{B8E8912E-CD31-47CF-A25B-F7A8802784A8}"/>
              </a:ext>
            </a:extLst>
          </p:cNvPr>
          <p:cNvSpPr>
            <a:spLocks noGrp="1"/>
          </p:cNvSpPr>
          <p:nvPr>
            <p:ph idx="1"/>
          </p:nvPr>
        </p:nvSpPr>
        <p:spPr>
          <a:xfrm>
            <a:off x="968829" y="2138923"/>
            <a:ext cx="10515600" cy="3864312"/>
          </a:xfrm>
        </p:spPr>
        <p:txBody>
          <a:bodyPr>
            <a:normAutofit fontScale="92500" lnSpcReduction="10000"/>
          </a:bodyPr>
          <a:lstStyle/>
          <a:p>
            <a:pPr algn="just"/>
            <a:r>
              <a:rPr lang="en-US" dirty="0" err="1"/>
              <a:t>Có</a:t>
            </a:r>
            <a:r>
              <a:rPr lang="en-US" dirty="0"/>
              <a:t> </a:t>
            </a:r>
            <a:r>
              <a:rPr lang="en-US" dirty="0" err="1"/>
              <a:t>những</a:t>
            </a:r>
            <a:r>
              <a:rPr lang="en-US" dirty="0"/>
              <a:t> </a:t>
            </a:r>
            <a:r>
              <a:rPr lang="en-US" dirty="0" err="1"/>
              <a:t>hành</a:t>
            </a:r>
            <a:r>
              <a:rPr lang="en-US" dirty="0"/>
              <a:t> vi </a:t>
            </a:r>
            <a:r>
              <a:rPr lang="en-US" dirty="0" err="1"/>
              <a:t>khác</a:t>
            </a:r>
            <a:r>
              <a:rPr lang="en-US" dirty="0"/>
              <a:t> </a:t>
            </a:r>
            <a:r>
              <a:rPr lang="en-US" dirty="0" err="1"/>
              <a:t>thường</a:t>
            </a:r>
            <a:r>
              <a:rPr lang="en-US" dirty="0"/>
              <a:t> </a:t>
            </a:r>
            <a:r>
              <a:rPr lang="en-US" dirty="0" err="1"/>
              <a:t>như</a:t>
            </a:r>
            <a:r>
              <a:rPr lang="en-US" dirty="0"/>
              <a:t> </a:t>
            </a:r>
            <a:r>
              <a:rPr lang="en-US" dirty="0" err="1"/>
              <a:t>dọa</a:t>
            </a:r>
            <a:r>
              <a:rPr lang="en-US" dirty="0"/>
              <a:t> </a:t>
            </a:r>
            <a:r>
              <a:rPr lang="en-US" dirty="0" err="1"/>
              <a:t>nạt</a:t>
            </a:r>
            <a:r>
              <a:rPr lang="en-US" dirty="0"/>
              <a:t> </a:t>
            </a:r>
            <a:r>
              <a:rPr lang="en-US" dirty="0" err="1"/>
              <a:t>trẻ</a:t>
            </a:r>
            <a:r>
              <a:rPr lang="en-US" dirty="0"/>
              <a:t> </a:t>
            </a:r>
            <a:r>
              <a:rPr lang="en-US" dirty="0" err="1"/>
              <a:t>nếu</a:t>
            </a:r>
            <a:r>
              <a:rPr lang="en-US" dirty="0"/>
              <a:t> </a:t>
            </a:r>
            <a:r>
              <a:rPr lang="en-US" dirty="0" err="1"/>
              <a:t>nói</a:t>
            </a:r>
            <a:r>
              <a:rPr lang="en-US" dirty="0"/>
              <a:t> </a:t>
            </a:r>
            <a:r>
              <a:rPr lang="en-US" dirty="0" err="1"/>
              <a:t>sự</a:t>
            </a:r>
            <a:r>
              <a:rPr lang="en-US" dirty="0"/>
              <a:t> </a:t>
            </a:r>
            <a:r>
              <a:rPr lang="en-US" dirty="0" err="1"/>
              <a:t>thật</a:t>
            </a:r>
            <a:r>
              <a:rPr lang="en-US" dirty="0"/>
              <a:t> (</a:t>
            </a:r>
            <a:r>
              <a:rPr lang="en-US" dirty="0" err="1"/>
              <a:t>nếu</a:t>
            </a:r>
            <a:r>
              <a:rPr lang="en-US" dirty="0"/>
              <a:t> </a:t>
            </a:r>
            <a:r>
              <a:rPr lang="en-US" dirty="0" err="1"/>
              <a:t>nói</a:t>
            </a:r>
            <a:r>
              <a:rPr lang="en-US" dirty="0"/>
              <a:t> </a:t>
            </a:r>
            <a:r>
              <a:rPr lang="en-US" dirty="0" err="1"/>
              <a:t>cho</a:t>
            </a:r>
            <a:r>
              <a:rPr lang="en-US" dirty="0"/>
              <a:t> ai </a:t>
            </a:r>
            <a:r>
              <a:rPr lang="en-US" dirty="0" err="1"/>
              <a:t>biết</a:t>
            </a:r>
            <a:r>
              <a:rPr lang="en-US" dirty="0"/>
              <a:t> </a:t>
            </a:r>
            <a:r>
              <a:rPr lang="en-US" dirty="0" err="1"/>
              <a:t>sẽ</a:t>
            </a:r>
            <a:r>
              <a:rPr lang="en-US" dirty="0"/>
              <a:t> </a:t>
            </a:r>
            <a:r>
              <a:rPr lang="en-US" dirty="0" err="1"/>
              <a:t>bị</a:t>
            </a:r>
            <a:r>
              <a:rPr lang="en-US" dirty="0"/>
              <a:t> </a:t>
            </a:r>
            <a:r>
              <a:rPr lang="en-US" dirty="0" err="1"/>
              <a:t>đánh</a:t>
            </a:r>
            <a:r>
              <a:rPr lang="en-US" dirty="0"/>
              <a:t> </a:t>
            </a:r>
            <a:r>
              <a:rPr lang="en-US" dirty="0" err="1"/>
              <a:t>chết</a:t>
            </a:r>
            <a:r>
              <a:rPr lang="en-US" dirty="0"/>
              <a:t>, </a:t>
            </a:r>
            <a:r>
              <a:rPr lang="en-US" dirty="0" err="1"/>
              <a:t>xẻo</a:t>
            </a:r>
            <a:r>
              <a:rPr lang="en-US" dirty="0"/>
              <a:t> </a:t>
            </a:r>
            <a:r>
              <a:rPr lang="en-US" dirty="0" err="1"/>
              <a:t>lưỡi</a:t>
            </a:r>
            <a:r>
              <a:rPr lang="en-US" dirty="0"/>
              <a:t>...); </a:t>
            </a:r>
            <a:r>
              <a:rPr lang="en-US" dirty="0" err="1"/>
              <a:t>ngăn</a:t>
            </a:r>
            <a:r>
              <a:rPr lang="en-US" dirty="0"/>
              <a:t> </a:t>
            </a:r>
            <a:r>
              <a:rPr lang="en-US" dirty="0" err="1"/>
              <a:t>cản</a:t>
            </a:r>
            <a:r>
              <a:rPr lang="en-US" dirty="0"/>
              <a:t> </a:t>
            </a:r>
            <a:r>
              <a:rPr lang="en-US" dirty="0" err="1"/>
              <a:t>trẻ</a:t>
            </a:r>
            <a:r>
              <a:rPr lang="en-US" dirty="0"/>
              <a:t> </a:t>
            </a:r>
            <a:r>
              <a:rPr lang="en-US" dirty="0" err="1"/>
              <a:t>giải</a:t>
            </a:r>
            <a:r>
              <a:rPr lang="en-US" dirty="0"/>
              <a:t> </a:t>
            </a:r>
            <a:r>
              <a:rPr lang="en-US" dirty="0" err="1"/>
              <a:t>thích</a:t>
            </a:r>
            <a:r>
              <a:rPr lang="en-US" dirty="0"/>
              <a:t> </a:t>
            </a:r>
            <a:r>
              <a:rPr lang="en-US" dirty="0" err="1"/>
              <a:t>nguyên</a:t>
            </a:r>
            <a:r>
              <a:rPr lang="en-US" dirty="0"/>
              <a:t> </a:t>
            </a:r>
            <a:r>
              <a:rPr lang="en-US" dirty="0" err="1"/>
              <a:t>nhân</a:t>
            </a:r>
            <a:r>
              <a:rPr lang="en-US" dirty="0"/>
              <a:t> </a:t>
            </a:r>
            <a:r>
              <a:rPr lang="en-US" dirty="0" err="1"/>
              <a:t>đau</a:t>
            </a:r>
            <a:r>
              <a:rPr lang="en-US" dirty="0"/>
              <a:t>; </a:t>
            </a:r>
            <a:r>
              <a:rPr lang="en-US" dirty="0" err="1"/>
              <a:t>tỏ</a:t>
            </a:r>
            <a:r>
              <a:rPr lang="en-US" dirty="0"/>
              <a:t> ra </a:t>
            </a:r>
            <a:r>
              <a:rPr lang="en-US" dirty="0" err="1"/>
              <a:t>quan</a:t>
            </a:r>
            <a:r>
              <a:rPr lang="en-US" dirty="0"/>
              <a:t> </a:t>
            </a:r>
            <a:r>
              <a:rPr lang="en-US" dirty="0" err="1"/>
              <a:t>tâm</a:t>
            </a:r>
            <a:r>
              <a:rPr lang="en-US" dirty="0"/>
              <a:t>, </a:t>
            </a:r>
            <a:r>
              <a:rPr lang="en-US" dirty="0" err="1"/>
              <a:t>chăm</a:t>
            </a:r>
            <a:r>
              <a:rPr lang="en-US" dirty="0"/>
              <a:t> </a:t>
            </a:r>
            <a:r>
              <a:rPr lang="en-US" dirty="0" err="1"/>
              <a:t>sóc</a:t>
            </a:r>
            <a:r>
              <a:rPr lang="en-US" dirty="0"/>
              <a:t> </a:t>
            </a:r>
            <a:r>
              <a:rPr lang="en-US" dirty="0" err="1"/>
              <a:t>trẻ</a:t>
            </a:r>
            <a:r>
              <a:rPr lang="en-US" dirty="0"/>
              <a:t> </a:t>
            </a:r>
            <a:r>
              <a:rPr lang="en-US" dirty="0" err="1"/>
              <a:t>hơn</a:t>
            </a:r>
            <a:r>
              <a:rPr lang="en-US" dirty="0"/>
              <a:t> </a:t>
            </a:r>
            <a:r>
              <a:rPr lang="en-US" dirty="0" err="1"/>
              <a:t>mức</a:t>
            </a:r>
            <a:r>
              <a:rPr lang="en-US" dirty="0"/>
              <a:t> </a:t>
            </a:r>
            <a:r>
              <a:rPr lang="en-US" dirty="0" err="1"/>
              <a:t>bình</a:t>
            </a:r>
            <a:r>
              <a:rPr lang="en-US" dirty="0"/>
              <a:t> </a:t>
            </a:r>
            <a:r>
              <a:rPr lang="en-US" dirty="0" err="1"/>
              <a:t>thường</a:t>
            </a:r>
            <a:r>
              <a:rPr lang="en-US" dirty="0"/>
              <a:t> (</a:t>
            </a:r>
            <a:r>
              <a:rPr lang="en-US" dirty="0" err="1"/>
              <a:t>nhằm</a:t>
            </a:r>
            <a:r>
              <a:rPr lang="en-US" dirty="0"/>
              <a:t> </a:t>
            </a:r>
            <a:r>
              <a:rPr lang="en-US" dirty="0" err="1"/>
              <a:t>che</a:t>
            </a:r>
            <a:r>
              <a:rPr lang="en-US" dirty="0"/>
              <a:t> </a:t>
            </a:r>
            <a:r>
              <a:rPr lang="en-US" dirty="0" err="1"/>
              <a:t>giấu</a:t>
            </a:r>
            <a:r>
              <a:rPr lang="en-US" dirty="0"/>
              <a:t> </a:t>
            </a:r>
            <a:r>
              <a:rPr lang="en-US" dirty="0" err="1"/>
              <a:t>lỗi</a:t>
            </a:r>
            <a:r>
              <a:rPr lang="en-US" dirty="0"/>
              <a:t> </a:t>
            </a:r>
            <a:r>
              <a:rPr lang="en-US" dirty="0" err="1"/>
              <a:t>của</a:t>
            </a:r>
            <a:r>
              <a:rPr lang="en-US" dirty="0"/>
              <a:t> </a:t>
            </a:r>
            <a:r>
              <a:rPr lang="en-US" dirty="0" err="1"/>
              <a:t>mình</a:t>
            </a:r>
            <a:r>
              <a:rPr lang="en-US" dirty="0"/>
              <a:t>).</a:t>
            </a:r>
          </a:p>
          <a:p>
            <a:pPr algn="just"/>
            <a:r>
              <a:rPr lang="en-US" dirty="0" err="1"/>
              <a:t>Chậm</a:t>
            </a:r>
            <a:r>
              <a:rPr lang="en-US" dirty="0"/>
              <a:t> </a:t>
            </a:r>
            <a:r>
              <a:rPr lang="en-US" dirty="0" err="1"/>
              <a:t>hoặc</a:t>
            </a:r>
            <a:r>
              <a:rPr lang="en-US" dirty="0"/>
              <a:t> </a:t>
            </a:r>
            <a:r>
              <a:rPr lang="en-US" dirty="0" err="1"/>
              <a:t>cố</a:t>
            </a:r>
            <a:r>
              <a:rPr lang="en-US" dirty="0"/>
              <a:t> </a:t>
            </a:r>
            <a:r>
              <a:rPr lang="en-US" dirty="0" err="1"/>
              <a:t>tình</a:t>
            </a:r>
            <a:r>
              <a:rPr lang="en-US" dirty="0"/>
              <a:t> </a:t>
            </a:r>
            <a:r>
              <a:rPr lang="en-US" dirty="0" err="1"/>
              <a:t>không</a:t>
            </a:r>
            <a:r>
              <a:rPr lang="en-US" dirty="0"/>
              <a:t> </a:t>
            </a:r>
            <a:r>
              <a:rPr lang="en-US" dirty="0" err="1"/>
              <a:t>đưa</a:t>
            </a:r>
            <a:r>
              <a:rPr lang="en-US" dirty="0"/>
              <a:t> </a:t>
            </a:r>
            <a:r>
              <a:rPr lang="en-US" dirty="0" err="1"/>
              <a:t>trẻ</a:t>
            </a:r>
            <a:r>
              <a:rPr lang="en-US" dirty="0"/>
              <a:t> </a:t>
            </a:r>
            <a:r>
              <a:rPr lang="en-US" dirty="0" err="1"/>
              <a:t>đi</a:t>
            </a:r>
            <a:r>
              <a:rPr lang="en-US" dirty="0"/>
              <a:t> </a:t>
            </a:r>
            <a:r>
              <a:rPr lang="en-US" dirty="0" err="1"/>
              <a:t>sơ</a:t>
            </a:r>
            <a:r>
              <a:rPr lang="en-US" dirty="0"/>
              <a:t> </a:t>
            </a:r>
            <a:r>
              <a:rPr lang="en-US" dirty="0" err="1"/>
              <a:t>cứu</a:t>
            </a:r>
            <a:r>
              <a:rPr lang="en-US" dirty="0"/>
              <a:t>, </a:t>
            </a:r>
            <a:r>
              <a:rPr lang="en-US" dirty="0" err="1"/>
              <a:t>cấp</a:t>
            </a:r>
            <a:r>
              <a:rPr lang="en-US" dirty="0"/>
              <a:t> </a:t>
            </a:r>
            <a:r>
              <a:rPr lang="en-US" dirty="0" err="1"/>
              <a:t>cứu</a:t>
            </a:r>
            <a:r>
              <a:rPr lang="en-US" dirty="0"/>
              <a:t> </a:t>
            </a:r>
            <a:r>
              <a:rPr lang="en-US" dirty="0" err="1"/>
              <a:t>tại</a:t>
            </a:r>
            <a:r>
              <a:rPr lang="en-US" dirty="0"/>
              <a:t> </a:t>
            </a:r>
            <a:r>
              <a:rPr lang="en-US" dirty="0" err="1"/>
              <a:t>các</a:t>
            </a:r>
            <a:r>
              <a:rPr lang="en-US" dirty="0"/>
              <a:t> </a:t>
            </a:r>
            <a:r>
              <a:rPr lang="en-US" dirty="0" err="1"/>
              <a:t>cơ</a:t>
            </a:r>
            <a:r>
              <a:rPr lang="en-US" dirty="0"/>
              <a:t> </a:t>
            </a:r>
            <a:r>
              <a:rPr lang="en-US" dirty="0" err="1"/>
              <a:t>sở</a:t>
            </a:r>
            <a:r>
              <a:rPr lang="en-US" dirty="0"/>
              <a:t> y </a:t>
            </a:r>
            <a:r>
              <a:rPr lang="en-US" dirty="0" err="1"/>
              <a:t>tế</a:t>
            </a:r>
            <a:r>
              <a:rPr lang="en-US" dirty="0"/>
              <a:t> (</a:t>
            </a:r>
            <a:r>
              <a:rPr lang="en-US" dirty="0" err="1"/>
              <a:t>sợ</a:t>
            </a:r>
            <a:r>
              <a:rPr lang="en-US" dirty="0"/>
              <a:t> </a:t>
            </a:r>
            <a:r>
              <a:rPr lang="en-US" dirty="0" err="1"/>
              <a:t>bị</a:t>
            </a:r>
            <a:r>
              <a:rPr lang="en-US" dirty="0"/>
              <a:t> </a:t>
            </a:r>
            <a:r>
              <a:rPr lang="en-US" dirty="0" err="1"/>
              <a:t>kết</a:t>
            </a:r>
            <a:r>
              <a:rPr lang="en-US" dirty="0"/>
              <a:t> </a:t>
            </a:r>
            <a:r>
              <a:rPr lang="en-US" dirty="0" err="1"/>
              <a:t>luận</a:t>
            </a:r>
            <a:r>
              <a:rPr lang="en-US" dirty="0"/>
              <a:t> </a:t>
            </a:r>
            <a:r>
              <a:rPr lang="en-US" dirty="0" err="1"/>
              <a:t>nguyên</a:t>
            </a:r>
            <a:r>
              <a:rPr lang="en-US" dirty="0"/>
              <a:t> </a:t>
            </a:r>
            <a:r>
              <a:rPr lang="en-US" dirty="0" err="1"/>
              <a:t>nhân</a:t>
            </a:r>
            <a:r>
              <a:rPr lang="en-US" dirty="0"/>
              <a:t> </a:t>
            </a:r>
            <a:r>
              <a:rPr lang="en-US" dirty="0" err="1"/>
              <a:t>thực</a:t>
            </a:r>
            <a:r>
              <a:rPr lang="en-US" dirty="0"/>
              <a:t> </a:t>
            </a:r>
            <a:r>
              <a:rPr lang="en-US" dirty="0" err="1"/>
              <a:t>sự</a:t>
            </a:r>
            <a:r>
              <a:rPr lang="en-US" dirty="0"/>
              <a:t>).</a:t>
            </a:r>
          </a:p>
          <a:p>
            <a:pPr algn="just"/>
            <a:r>
              <a:rPr lang="en-US" dirty="0" err="1"/>
              <a:t>Giữ</a:t>
            </a:r>
            <a:r>
              <a:rPr lang="en-US" dirty="0"/>
              <a:t> </a:t>
            </a:r>
            <a:r>
              <a:rPr lang="en-US" dirty="0" err="1"/>
              <a:t>trẻ</a:t>
            </a:r>
            <a:r>
              <a:rPr lang="en-US" dirty="0"/>
              <a:t> ở </a:t>
            </a:r>
            <a:r>
              <a:rPr lang="en-US" dirty="0" err="1"/>
              <a:t>lại</a:t>
            </a:r>
            <a:r>
              <a:rPr lang="en-US" dirty="0"/>
              <a:t> (</a:t>
            </a:r>
            <a:r>
              <a:rPr lang="en-US" dirty="0" err="1"/>
              <a:t>trường</a:t>
            </a:r>
            <a:r>
              <a:rPr lang="en-US" dirty="0"/>
              <a:t>, </a:t>
            </a:r>
            <a:r>
              <a:rPr lang="en-US" dirty="0" err="1"/>
              <a:t>lớp</a:t>
            </a:r>
            <a:r>
              <a:rPr lang="en-US" dirty="0"/>
              <a:t>, </a:t>
            </a:r>
            <a:r>
              <a:rPr lang="en-US" dirty="0" err="1"/>
              <a:t>nhà</a:t>
            </a:r>
            <a:r>
              <a:rPr lang="en-US" dirty="0"/>
              <a:t> </a:t>
            </a:r>
            <a:r>
              <a:rPr lang="en-US" dirty="0" err="1"/>
              <a:t>mình</a:t>
            </a:r>
            <a:r>
              <a:rPr lang="en-US" dirty="0"/>
              <a:t>...) </a:t>
            </a:r>
            <a:r>
              <a:rPr lang="en-US" dirty="0" err="1"/>
              <a:t>không</a:t>
            </a:r>
            <a:r>
              <a:rPr lang="en-US" dirty="0"/>
              <a:t> </a:t>
            </a:r>
            <a:r>
              <a:rPr lang="en-US" dirty="0" err="1"/>
              <a:t>cho</a:t>
            </a:r>
            <a:r>
              <a:rPr lang="en-US" dirty="0"/>
              <a:t> </a:t>
            </a:r>
            <a:r>
              <a:rPr lang="en-US" dirty="0" err="1"/>
              <a:t>về</a:t>
            </a:r>
            <a:r>
              <a:rPr lang="en-US" dirty="0"/>
              <a:t> </a:t>
            </a:r>
            <a:r>
              <a:rPr lang="en-US" dirty="0" err="1"/>
              <a:t>ngay</a:t>
            </a:r>
            <a:r>
              <a:rPr lang="en-US" dirty="0"/>
              <a:t>, </a:t>
            </a:r>
            <a:r>
              <a:rPr lang="en-US" dirty="0" err="1"/>
              <a:t>để</a:t>
            </a:r>
            <a:r>
              <a:rPr lang="en-US" dirty="0"/>
              <a:t> </a:t>
            </a:r>
            <a:r>
              <a:rPr lang="en-US" dirty="0" err="1"/>
              <a:t>kéo</a:t>
            </a:r>
            <a:r>
              <a:rPr lang="en-US" dirty="0"/>
              <a:t> </a:t>
            </a:r>
            <a:r>
              <a:rPr lang="en-US" dirty="0" err="1"/>
              <a:t>dài</a:t>
            </a:r>
            <a:r>
              <a:rPr lang="en-US" dirty="0"/>
              <a:t> </a:t>
            </a:r>
            <a:r>
              <a:rPr lang="en-US" dirty="0" err="1"/>
              <a:t>thời</a:t>
            </a:r>
            <a:r>
              <a:rPr lang="en-US" dirty="0"/>
              <a:t> </a:t>
            </a:r>
            <a:r>
              <a:rPr lang="en-US" dirty="0" err="1"/>
              <a:t>gian</a:t>
            </a:r>
            <a:r>
              <a:rPr lang="en-US" dirty="0"/>
              <a:t> </a:t>
            </a:r>
            <a:r>
              <a:rPr lang="en-US" dirty="0" err="1"/>
              <a:t>để</a:t>
            </a:r>
            <a:r>
              <a:rPr lang="en-US" dirty="0"/>
              <a:t> </a:t>
            </a:r>
            <a:r>
              <a:rPr lang="en-US" dirty="0" err="1"/>
              <a:t>xóa</a:t>
            </a:r>
            <a:r>
              <a:rPr lang="en-US" dirty="0"/>
              <a:t> </a:t>
            </a:r>
            <a:r>
              <a:rPr lang="en-US" dirty="0" err="1"/>
              <a:t>dấu</a:t>
            </a:r>
            <a:r>
              <a:rPr lang="en-US" dirty="0"/>
              <a:t> </a:t>
            </a:r>
            <a:r>
              <a:rPr lang="en-US" dirty="0" err="1"/>
              <a:t>vết</a:t>
            </a:r>
            <a:r>
              <a:rPr lang="en-US" dirty="0"/>
              <a:t> </a:t>
            </a:r>
            <a:r>
              <a:rPr lang="en-US" dirty="0" err="1"/>
              <a:t>xâm</a:t>
            </a:r>
            <a:r>
              <a:rPr lang="en-US" dirty="0"/>
              <a:t> </a:t>
            </a:r>
            <a:r>
              <a:rPr lang="en-US" dirty="0" err="1"/>
              <a:t>hại</a:t>
            </a:r>
            <a:r>
              <a:rPr lang="en-US" dirty="0"/>
              <a:t>.</a:t>
            </a:r>
          </a:p>
          <a:p>
            <a:pPr algn="just"/>
            <a:r>
              <a:rPr lang="en-US" dirty="0" err="1"/>
              <a:t>Đã</a:t>
            </a:r>
            <a:r>
              <a:rPr lang="en-US" dirty="0"/>
              <a:t> </a:t>
            </a:r>
            <a:r>
              <a:rPr lang="en-US" dirty="0" err="1"/>
              <a:t>từng</a:t>
            </a:r>
            <a:r>
              <a:rPr lang="en-US" dirty="0"/>
              <a:t> </a:t>
            </a:r>
            <a:r>
              <a:rPr lang="en-US" dirty="0" err="1"/>
              <a:t>có</a:t>
            </a:r>
            <a:r>
              <a:rPr lang="en-US" dirty="0"/>
              <a:t> </a:t>
            </a:r>
            <a:r>
              <a:rPr lang="en-US" dirty="0" err="1"/>
              <a:t>hành</a:t>
            </a:r>
            <a:r>
              <a:rPr lang="en-US" dirty="0"/>
              <a:t> vi XHTE. </a:t>
            </a:r>
          </a:p>
          <a:p>
            <a:pPr algn="just"/>
            <a:endParaRPr lang="en-US" dirty="0"/>
          </a:p>
        </p:txBody>
      </p:sp>
    </p:spTree>
    <p:extLst>
      <p:ext uri="{BB962C8B-B14F-4D97-AF65-F5344CB8AC3E}">
        <p14:creationId xmlns:p14="http://schemas.microsoft.com/office/powerpoint/2010/main" val="16804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B755B-A1D8-48F1-804D-AA5F922E5682}"/>
              </a:ext>
            </a:extLst>
          </p:cNvPr>
          <p:cNvSpPr>
            <a:spLocks noGrp="1"/>
          </p:cNvSpPr>
          <p:nvPr>
            <p:ph type="title"/>
          </p:nvPr>
        </p:nvSpPr>
        <p:spPr>
          <a:xfrm>
            <a:off x="838200" y="896705"/>
            <a:ext cx="10515600" cy="609878"/>
          </a:xfrm>
        </p:spPr>
        <p:txBody>
          <a:bodyPr>
            <a:normAutofit fontScale="90000"/>
          </a:bodyPr>
          <a:lstStyle/>
          <a:p>
            <a:pPr algn="ctr"/>
            <a:r>
              <a:rPr lang="en-US" dirty="0" err="1"/>
              <a:t>Các</a:t>
            </a:r>
            <a:r>
              <a:rPr lang="en-US" dirty="0"/>
              <a:t> </a:t>
            </a:r>
            <a:r>
              <a:rPr lang="en-US" dirty="0" err="1"/>
              <a:t>hành</a:t>
            </a:r>
            <a:r>
              <a:rPr lang="en-US" dirty="0"/>
              <a:t> vi </a:t>
            </a:r>
            <a:r>
              <a:rPr lang="en-US" dirty="0" err="1"/>
              <a:t>bạo</a:t>
            </a:r>
            <a:r>
              <a:rPr lang="en-US" dirty="0"/>
              <a:t> </a:t>
            </a:r>
            <a:r>
              <a:rPr lang="en-US" dirty="0" err="1"/>
              <a:t>lực</a:t>
            </a:r>
            <a:r>
              <a:rPr lang="en-US" dirty="0"/>
              <a:t> </a:t>
            </a:r>
            <a:r>
              <a:rPr lang="en-US" dirty="0" err="1"/>
              <a:t>tinh</a:t>
            </a:r>
            <a:r>
              <a:rPr lang="en-US" dirty="0"/>
              <a:t> </a:t>
            </a:r>
            <a:r>
              <a:rPr lang="en-US" dirty="0" err="1" smtClean="0"/>
              <a:t>thần</a:t>
            </a:r>
            <a:endParaRPr lang="en-US" dirty="0"/>
          </a:p>
        </p:txBody>
      </p:sp>
      <p:sp>
        <p:nvSpPr>
          <p:cNvPr id="3" name="Content Placeholder 2">
            <a:extLst>
              <a:ext uri="{FF2B5EF4-FFF2-40B4-BE49-F238E27FC236}">
                <a16:creationId xmlns:a16="http://schemas.microsoft.com/office/drawing/2014/main" id="{2CC155CE-1F32-41AB-B448-0C4E644B2E3C}"/>
              </a:ext>
            </a:extLst>
          </p:cNvPr>
          <p:cNvSpPr>
            <a:spLocks noGrp="1"/>
          </p:cNvSpPr>
          <p:nvPr>
            <p:ph idx="1"/>
          </p:nvPr>
        </p:nvSpPr>
        <p:spPr>
          <a:xfrm>
            <a:off x="1076739" y="1894763"/>
            <a:ext cx="10515600" cy="4208869"/>
          </a:xfrm>
        </p:spPr>
        <p:txBody>
          <a:bodyPr/>
          <a:lstStyle/>
          <a:p>
            <a:pPr algn="just"/>
            <a:r>
              <a:rPr lang="en-US" sz="3200" i="1" dirty="0" err="1">
                <a:solidFill>
                  <a:srgbClr val="C00000"/>
                </a:solidFill>
              </a:rPr>
              <a:t>Mắng</a:t>
            </a:r>
            <a:r>
              <a:rPr lang="en-US" sz="3200" i="1" dirty="0">
                <a:solidFill>
                  <a:srgbClr val="C00000"/>
                </a:solidFill>
              </a:rPr>
              <a:t> </a:t>
            </a:r>
            <a:r>
              <a:rPr lang="en-US" sz="3200" i="1" dirty="0" err="1">
                <a:solidFill>
                  <a:srgbClr val="C00000"/>
                </a:solidFill>
              </a:rPr>
              <a:t>nhiếc</a:t>
            </a:r>
            <a:r>
              <a:rPr lang="en-US" sz="3200" i="1" dirty="0">
                <a:solidFill>
                  <a:srgbClr val="C00000"/>
                </a:solidFill>
              </a:rPr>
              <a:t>, </a:t>
            </a:r>
            <a:r>
              <a:rPr lang="en-US" sz="3200" i="1" dirty="0" err="1">
                <a:solidFill>
                  <a:srgbClr val="C00000"/>
                </a:solidFill>
              </a:rPr>
              <a:t>chửi</a:t>
            </a:r>
            <a:r>
              <a:rPr lang="en-US" sz="3200" i="1" dirty="0">
                <a:solidFill>
                  <a:srgbClr val="C00000"/>
                </a:solidFill>
              </a:rPr>
              <a:t> </a:t>
            </a:r>
            <a:r>
              <a:rPr lang="en-US" sz="3200" i="1" dirty="0" err="1">
                <a:solidFill>
                  <a:srgbClr val="C00000"/>
                </a:solidFill>
              </a:rPr>
              <a:t>rủa</a:t>
            </a:r>
            <a:r>
              <a:rPr lang="en-US" sz="3200" i="1" dirty="0">
                <a:solidFill>
                  <a:srgbClr val="C00000"/>
                </a:solidFill>
              </a:rPr>
              <a:t>:</a:t>
            </a:r>
            <a:r>
              <a:rPr lang="en-US" sz="3200" dirty="0">
                <a:solidFill>
                  <a:srgbClr val="C00000"/>
                </a:solidFill>
              </a:rPr>
              <a:t> </a:t>
            </a:r>
            <a:r>
              <a:rPr lang="en-US" sz="3200" dirty="0" err="1"/>
              <a:t>nói</a:t>
            </a:r>
            <a:r>
              <a:rPr lang="en-US" sz="3200" dirty="0"/>
              <a:t> </a:t>
            </a:r>
            <a:r>
              <a:rPr lang="en-US" sz="3200" dirty="0" err="1"/>
              <a:t>trẻ</a:t>
            </a:r>
            <a:r>
              <a:rPr lang="en-US" sz="3200" dirty="0"/>
              <a:t> </a:t>
            </a:r>
            <a:r>
              <a:rPr lang="en-US" sz="3200" dirty="0" err="1"/>
              <a:t>là</a:t>
            </a:r>
            <a:r>
              <a:rPr lang="en-US" sz="3200" dirty="0"/>
              <a:t> </a:t>
            </a:r>
            <a:r>
              <a:rPr lang="en-US" sz="3200" dirty="0" err="1"/>
              <a:t>ngu</a:t>
            </a:r>
            <a:r>
              <a:rPr lang="en-US" sz="3200" dirty="0"/>
              <a:t>, </a:t>
            </a:r>
            <a:r>
              <a:rPr lang="en-US" sz="3200" dirty="0" err="1"/>
              <a:t>điên</a:t>
            </a:r>
            <a:r>
              <a:rPr lang="en-US" sz="3200" dirty="0"/>
              <a:t>, </a:t>
            </a:r>
            <a:r>
              <a:rPr lang="en-US" sz="3200" dirty="0" err="1"/>
              <a:t>loại</a:t>
            </a:r>
            <a:r>
              <a:rPr lang="en-US" sz="3200" dirty="0"/>
              <a:t> </a:t>
            </a:r>
            <a:r>
              <a:rPr lang="en-US" sz="3200" dirty="0" err="1"/>
              <a:t>bỏ</a:t>
            </a:r>
            <a:r>
              <a:rPr lang="en-US" sz="3200" dirty="0"/>
              <a:t> </a:t>
            </a:r>
            <a:r>
              <a:rPr lang="en-US" sz="3200" dirty="0" err="1"/>
              <a:t>đi</a:t>
            </a:r>
            <a:r>
              <a:rPr lang="en-US" sz="3200" dirty="0"/>
              <a:t>, </a:t>
            </a:r>
            <a:r>
              <a:rPr lang="en-US" sz="3200" dirty="0" err="1"/>
              <a:t>vô</a:t>
            </a:r>
            <a:r>
              <a:rPr lang="en-US" sz="3200" dirty="0"/>
              <a:t> </a:t>
            </a:r>
            <a:r>
              <a:rPr lang="en-US" sz="3200" dirty="0" err="1"/>
              <a:t>giáo</a:t>
            </a:r>
            <a:r>
              <a:rPr lang="en-US" sz="3200" dirty="0"/>
              <a:t> </a:t>
            </a:r>
            <a:r>
              <a:rPr lang="en-US" sz="3200" dirty="0" err="1"/>
              <a:t>dục</a:t>
            </a:r>
            <a:r>
              <a:rPr lang="en-US" sz="3200" dirty="0"/>
              <a:t>, </a:t>
            </a:r>
            <a:r>
              <a:rPr lang="en-US" sz="3200" dirty="0" err="1"/>
              <a:t>đồ</a:t>
            </a:r>
            <a:r>
              <a:rPr lang="en-US" sz="3200" dirty="0"/>
              <a:t> </a:t>
            </a:r>
            <a:r>
              <a:rPr lang="en-US" sz="3200" dirty="0" err="1"/>
              <a:t>ăn</a:t>
            </a:r>
            <a:r>
              <a:rPr lang="en-US" sz="3200" dirty="0"/>
              <a:t> </a:t>
            </a:r>
            <a:r>
              <a:rPr lang="en-US" sz="3200" dirty="0" err="1"/>
              <a:t>hại</a:t>
            </a:r>
            <a:r>
              <a:rPr lang="en-US" sz="3200" dirty="0"/>
              <a:t>...</a:t>
            </a:r>
          </a:p>
          <a:p>
            <a:pPr algn="just"/>
            <a:r>
              <a:rPr lang="en-US" sz="3200" i="1" dirty="0" err="1">
                <a:solidFill>
                  <a:srgbClr val="C00000"/>
                </a:solidFill>
              </a:rPr>
              <a:t>Bêu</a:t>
            </a:r>
            <a:r>
              <a:rPr lang="en-US" sz="3200" i="1" dirty="0">
                <a:solidFill>
                  <a:srgbClr val="C00000"/>
                </a:solidFill>
              </a:rPr>
              <a:t> </a:t>
            </a:r>
            <a:r>
              <a:rPr lang="en-US" sz="3200" i="1" dirty="0" err="1">
                <a:solidFill>
                  <a:srgbClr val="C00000"/>
                </a:solidFill>
              </a:rPr>
              <a:t>xấu</a:t>
            </a:r>
            <a:r>
              <a:rPr lang="en-US" sz="3200" i="1" dirty="0">
                <a:solidFill>
                  <a:srgbClr val="C00000"/>
                </a:solidFill>
              </a:rPr>
              <a:t>, </a:t>
            </a:r>
            <a:r>
              <a:rPr lang="en-US" sz="3200" i="1" dirty="0" err="1">
                <a:solidFill>
                  <a:srgbClr val="C00000"/>
                </a:solidFill>
              </a:rPr>
              <a:t>chế</a:t>
            </a:r>
            <a:r>
              <a:rPr lang="en-US" sz="3200" i="1" dirty="0">
                <a:solidFill>
                  <a:srgbClr val="C00000"/>
                </a:solidFill>
              </a:rPr>
              <a:t> </a:t>
            </a:r>
            <a:r>
              <a:rPr lang="en-US" sz="3200" i="1" dirty="0" err="1">
                <a:solidFill>
                  <a:srgbClr val="C00000"/>
                </a:solidFill>
              </a:rPr>
              <a:t>nhạo</a:t>
            </a:r>
            <a:r>
              <a:rPr lang="en-US" sz="3200" i="1" dirty="0">
                <a:solidFill>
                  <a:srgbClr val="C00000"/>
                </a:solidFill>
              </a:rPr>
              <a:t>, </a:t>
            </a:r>
            <a:r>
              <a:rPr lang="en-US" sz="3200" i="1" dirty="0" err="1">
                <a:solidFill>
                  <a:srgbClr val="C00000"/>
                </a:solidFill>
              </a:rPr>
              <a:t>sỉ</a:t>
            </a:r>
            <a:r>
              <a:rPr lang="en-US" sz="3200" i="1" dirty="0">
                <a:solidFill>
                  <a:srgbClr val="C00000"/>
                </a:solidFill>
              </a:rPr>
              <a:t> </a:t>
            </a:r>
            <a:r>
              <a:rPr lang="en-US" sz="3200" i="1" dirty="0" err="1">
                <a:solidFill>
                  <a:srgbClr val="C00000"/>
                </a:solidFill>
              </a:rPr>
              <a:t>nhục</a:t>
            </a:r>
            <a:r>
              <a:rPr lang="en-US" sz="3200" i="1" dirty="0">
                <a:solidFill>
                  <a:srgbClr val="C00000"/>
                </a:solidFill>
              </a:rPr>
              <a:t> </a:t>
            </a:r>
            <a:r>
              <a:rPr lang="en-US" sz="3200" i="1" dirty="0" err="1">
                <a:solidFill>
                  <a:srgbClr val="C00000"/>
                </a:solidFill>
              </a:rPr>
              <a:t>trẻ</a:t>
            </a:r>
            <a:r>
              <a:rPr lang="en-US" sz="3200" i="1" dirty="0">
                <a:solidFill>
                  <a:srgbClr val="C00000"/>
                </a:solidFill>
              </a:rPr>
              <a:t>: </a:t>
            </a:r>
            <a:r>
              <a:rPr lang="en-US" sz="3200" dirty="0" err="1"/>
              <a:t>Nói</a:t>
            </a:r>
            <a:r>
              <a:rPr lang="en-US" sz="3200" dirty="0"/>
              <a:t> </a:t>
            </a:r>
            <a:r>
              <a:rPr lang="en-US" sz="3200" dirty="0" err="1"/>
              <a:t>xấu</a:t>
            </a:r>
            <a:r>
              <a:rPr lang="en-US" sz="3200" dirty="0"/>
              <a:t> </a:t>
            </a:r>
            <a:r>
              <a:rPr lang="en-US" sz="3200" dirty="0" err="1"/>
              <a:t>về</a:t>
            </a:r>
            <a:r>
              <a:rPr lang="en-US" sz="3200" dirty="0"/>
              <a:t> </a:t>
            </a:r>
            <a:r>
              <a:rPr lang="en-US" sz="3200" dirty="0" err="1"/>
              <a:t>trẻ</a:t>
            </a:r>
            <a:r>
              <a:rPr lang="en-US" sz="3200" dirty="0"/>
              <a:t> </a:t>
            </a:r>
            <a:r>
              <a:rPr lang="en-US" sz="3200" dirty="0" err="1"/>
              <a:t>với</a:t>
            </a:r>
            <a:r>
              <a:rPr lang="en-US" sz="3200" dirty="0"/>
              <a:t> </a:t>
            </a:r>
            <a:r>
              <a:rPr lang="en-US" sz="3200" dirty="0" err="1"/>
              <a:t>người</a:t>
            </a:r>
            <a:r>
              <a:rPr lang="en-US" sz="3200" dirty="0"/>
              <a:t> </a:t>
            </a:r>
            <a:r>
              <a:rPr lang="en-US" sz="3200" dirty="0" err="1"/>
              <a:t>khác</a:t>
            </a:r>
            <a:r>
              <a:rPr lang="en-US" sz="3200" dirty="0"/>
              <a:t>, </a:t>
            </a:r>
            <a:r>
              <a:rPr lang="en-US" sz="3200" dirty="0" err="1"/>
              <a:t>khiến</a:t>
            </a:r>
            <a:r>
              <a:rPr lang="en-US" sz="3200" dirty="0"/>
              <a:t> </a:t>
            </a:r>
            <a:r>
              <a:rPr lang="en-US" sz="3200" dirty="0" err="1"/>
              <a:t>trẻ</a:t>
            </a:r>
            <a:r>
              <a:rPr lang="en-US" sz="3200" dirty="0"/>
              <a:t> </a:t>
            </a:r>
            <a:r>
              <a:rPr lang="en-US" sz="3200" dirty="0" err="1"/>
              <a:t>xấu</a:t>
            </a:r>
            <a:r>
              <a:rPr lang="en-US" sz="3200" dirty="0"/>
              <a:t> </a:t>
            </a:r>
            <a:r>
              <a:rPr lang="en-US" sz="3200" dirty="0" err="1"/>
              <a:t>hổ</a:t>
            </a:r>
            <a:r>
              <a:rPr lang="en-US" sz="3200" dirty="0"/>
              <a:t>, </a:t>
            </a:r>
            <a:r>
              <a:rPr lang="en-US" sz="3200" dirty="0" err="1"/>
              <a:t>mặc</a:t>
            </a:r>
            <a:r>
              <a:rPr lang="en-US" sz="3200" dirty="0"/>
              <a:t> </a:t>
            </a:r>
            <a:r>
              <a:rPr lang="en-US" sz="3200" dirty="0" err="1"/>
              <a:t>cảm</a:t>
            </a:r>
            <a:r>
              <a:rPr lang="en-US" sz="3200" dirty="0"/>
              <a:t>; so </a:t>
            </a:r>
            <a:r>
              <a:rPr lang="en-US" sz="3200" dirty="0" err="1"/>
              <a:t>sánh</a:t>
            </a:r>
            <a:r>
              <a:rPr lang="en-US" sz="3200" dirty="0"/>
              <a:t> </a:t>
            </a:r>
            <a:r>
              <a:rPr lang="en-US" sz="3200" dirty="0" err="1"/>
              <a:t>trẻ</a:t>
            </a:r>
            <a:r>
              <a:rPr lang="en-US" sz="3200" dirty="0"/>
              <a:t> </a:t>
            </a:r>
            <a:r>
              <a:rPr lang="en-US" sz="3200" dirty="0" err="1"/>
              <a:t>với</a:t>
            </a:r>
            <a:r>
              <a:rPr lang="en-US" sz="3200" dirty="0"/>
              <a:t> con </a:t>
            </a:r>
            <a:r>
              <a:rPr lang="en-US" sz="3200" dirty="0" err="1"/>
              <a:t>vật</a:t>
            </a:r>
            <a:r>
              <a:rPr lang="en-US" sz="3200" dirty="0"/>
              <a:t>, </a:t>
            </a:r>
            <a:r>
              <a:rPr lang="en-US" sz="3200" dirty="0" err="1"/>
              <a:t>đồ</a:t>
            </a:r>
            <a:r>
              <a:rPr lang="en-US" sz="3200" dirty="0"/>
              <a:t> </a:t>
            </a:r>
            <a:r>
              <a:rPr lang="en-US" sz="3200" dirty="0" err="1"/>
              <a:t>vật</a:t>
            </a:r>
            <a:r>
              <a:rPr lang="en-US" sz="3200" dirty="0"/>
              <a:t>...</a:t>
            </a:r>
          </a:p>
          <a:p>
            <a:pPr algn="just"/>
            <a:r>
              <a:rPr lang="en-US" altLang="en-US" sz="3200" i="1" dirty="0" err="1">
                <a:solidFill>
                  <a:srgbClr val="C00000"/>
                </a:solidFill>
              </a:rPr>
              <a:t>Dọa</a:t>
            </a:r>
            <a:r>
              <a:rPr lang="en-US" altLang="en-US" sz="3200" i="1" dirty="0">
                <a:solidFill>
                  <a:srgbClr val="C00000"/>
                </a:solidFill>
              </a:rPr>
              <a:t> </a:t>
            </a:r>
            <a:r>
              <a:rPr lang="en-US" altLang="en-US" sz="3200" i="1" dirty="0" err="1">
                <a:solidFill>
                  <a:srgbClr val="C00000"/>
                </a:solidFill>
              </a:rPr>
              <a:t>nạt</a:t>
            </a:r>
            <a:r>
              <a:rPr lang="en-US" altLang="en-US" sz="3200" i="1" dirty="0">
                <a:solidFill>
                  <a:srgbClr val="C00000"/>
                </a:solidFill>
              </a:rPr>
              <a:t>, </a:t>
            </a:r>
            <a:r>
              <a:rPr lang="en-US" altLang="en-US" sz="3200" i="1" dirty="0" err="1">
                <a:solidFill>
                  <a:srgbClr val="C00000"/>
                </a:solidFill>
              </a:rPr>
              <a:t>đe</a:t>
            </a:r>
            <a:r>
              <a:rPr lang="en-US" altLang="en-US" sz="3200" i="1" dirty="0">
                <a:solidFill>
                  <a:srgbClr val="C00000"/>
                </a:solidFill>
              </a:rPr>
              <a:t> </a:t>
            </a:r>
            <a:r>
              <a:rPr lang="en-US" altLang="en-US" sz="3200" i="1" dirty="0" err="1">
                <a:solidFill>
                  <a:srgbClr val="C00000"/>
                </a:solidFill>
              </a:rPr>
              <a:t>dọa</a:t>
            </a:r>
            <a:r>
              <a:rPr lang="en-US" altLang="en-US" sz="3200" i="1" dirty="0">
                <a:solidFill>
                  <a:srgbClr val="C00000"/>
                </a:solidFill>
              </a:rPr>
              <a:t> </a:t>
            </a:r>
            <a:r>
              <a:rPr lang="en-US" altLang="en-US" sz="3200" dirty="0" err="1"/>
              <a:t>làm</a:t>
            </a:r>
            <a:r>
              <a:rPr lang="en-US" altLang="en-US" sz="3200" dirty="0"/>
              <a:t> </a:t>
            </a:r>
            <a:r>
              <a:rPr lang="en-US" altLang="en-US" sz="3200" dirty="0" err="1"/>
              <a:t>trẻ</a:t>
            </a:r>
            <a:r>
              <a:rPr lang="en-US" altLang="en-US" sz="3200" dirty="0"/>
              <a:t> </a:t>
            </a:r>
            <a:r>
              <a:rPr lang="en-US" altLang="en-US" sz="3200" dirty="0" err="1"/>
              <a:t>sợ</a:t>
            </a:r>
            <a:r>
              <a:rPr lang="en-US" altLang="en-US" sz="3200" dirty="0"/>
              <a:t> </a:t>
            </a:r>
            <a:r>
              <a:rPr lang="en-US" altLang="en-US" sz="3200" dirty="0" err="1"/>
              <a:t>hãi</a:t>
            </a:r>
            <a:r>
              <a:rPr lang="en-US" altLang="en-US" sz="3200" dirty="0"/>
              <a:t>, </a:t>
            </a:r>
            <a:r>
              <a:rPr lang="en-US" altLang="en-US" sz="3200" dirty="0" err="1"/>
              <a:t>hoảng</a:t>
            </a:r>
            <a:r>
              <a:rPr lang="en-US" altLang="en-US" sz="3200" dirty="0"/>
              <a:t> </a:t>
            </a:r>
            <a:r>
              <a:rPr lang="en-US" altLang="en-US" sz="3200" dirty="0" err="1"/>
              <a:t>loạn</a:t>
            </a:r>
            <a:r>
              <a:rPr lang="en-US" altLang="en-US" sz="3200" dirty="0"/>
              <a:t>: </a:t>
            </a:r>
            <a:r>
              <a:rPr lang="en-US" altLang="en-US" sz="3200" dirty="0" err="1"/>
              <a:t>dọa</a:t>
            </a:r>
            <a:r>
              <a:rPr lang="en-US" altLang="en-US" sz="3200" dirty="0"/>
              <a:t> ma, </a:t>
            </a:r>
            <a:r>
              <a:rPr lang="en-US" altLang="en-US" sz="3200" dirty="0" err="1"/>
              <a:t>dọa</a:t>
            </a:r>
            <a:r>
              <a:rPr lang="en-US" altLang="en-US" sz="3200" dirty="0"/>
              <a:t> </a:t>
            </a:r>
            <a:r>
              <a:rPr lang="en-US" altLang="en-US" sz="3200" dirty="0" err="1"/>
              <a:t>chuột</a:t>
            </a:r>
            <a:r>
              <a:rPr lang="en-US" altLang="en-US" sz="3200" dirty="0"/>
              <a:t> </a:t>
            </a:r>
            <a:r>
              <a:rPr lang="en-US" altLang="en-US" sz="3200" dirty="0" err="1"/>
              <a:t>cắn</a:t>
            </a:r>
            <a:r>
              <a:rPr lang="en-US" altLang="en-US" sz="3200" dirty="0"/>
              <a:t>, </a:t>
            </a:r>
            <a:r>
              <a:rPr lang="en-US" altLang="en-US" sz="3200" dirty="0" err="1"/>
              <a:t>gián</a:t>
            </a:r>
            <a:r>
              <a:rPr lang="en-US" altLang="en-US" sz="3200" dirty="0"/>
              <a:t>, </a:t>
            </a:r>
            <a:r>
              <a:rPr lang="en-US" altLang="en-US" sz="3200" dirty="0" err="1"/>
              <a:t>nhện</a:t>
            </a:r>
            <a:r>
              <a:rPr lang="en-US" altLang="en-US" sz="3200" dirty="0"/>
              <a:t>, </a:t>
            </a:r>
            <a:r>
              <a:rPr lang="en-US" altLang="en-US" sz="3200" dirty="0" err="1"/>
              <a:t>bóng</a:t>
            </a:r>
            <a:r>
              <a:rPr lang="en-US" altLang="en-US" sz="3200" dirty="0"/>
              <a:t> </a:t>
            </a:r>
            <a:r>
              <a:rPr lang="en-US" altLang="en-US" sz="3200" dirty="0" err="1"/>
              <a:t>tối</a:t>
            </a:r>
            <a:r>
              <a:rPr lang="en-US" altLang="en-US" sz="3200" dirty="0"/>
              <a:t>; </a:t>
            </a:r>
            <a:r>
              <a:rPr lang="en-US" altLang="en-US" sz="3200" dirty="0" err="1"/>
              <a:t>dọa</a:t>
            </a:r>
            <a:r>
              <a:rPr lang="en-US" altLang="en-US" sz="3200" dirty="0"/>
              <a:t> </a:t>
            </a:r>
            <a:r>
              <a:rPr lang="en-US" altLang="en-US" sz="3200" dirty="0" err="1"/>
              <a:t>đánh</a:t>
            </a:r>
            <a:r>
              <a:rPr lang="en-US" altLang="en-US" sz="3200" dirty="0"/>
              <a:t>, </a:t>
            </a:r>
            <a:r>
              <a:rPr lang="en-US" altLang="en-US" sz="3200" dirty="0" err="1"/>
              <a:t>đuổi</a:t>
            </a:r>
            <a:r>
              <a:rPr lang="en-US" altLang="en-US" sz="3200" dirty="0"/>
              <a:t> </a:t>
            </a:r>
            <a:r>
              <a:rPr lang="en-US" altLang="en-US" sz="3200" dirty="0" err="1"/>
              <a:t>khỏi</a:t>
            </a:r>
            <a:r>
              <a:rPr lang="en-US" altLang="en-US" sz="3200" dirty="0"/>
              <a:t> </a:t>
            </a:r>
            <a:r>
              <a:rPr lang="en-US" altLang="en-US" sz="3200" dirty="0" err="1"/>
              <a:t>nhà</a:t>
            </a:r>
            <a:r>
              <a:rPr lang="en-US" altLang="en-US" sz="3200" dirty="0"/>
              <a:t>, </a:t>
            </a:r>
            <a:r>
              <a:rPr lang="en-US" altLang="en-US" sz="3200" dirty="0" err="1"/>
              <a:t>bán</a:t>
            </a:r>
            <a:r>
              <a:rPr lang="en-US" altLang="en-US" sz="3200" dirty="0"/>
              <a:t> sang </a:t>
            </a:r>
            <a:r>
              <a:rPr lang="en-US" altLang="en-US" sz="3200" dirty="0" err="1"/>
              <a:t>Trung</a:t>
            </a:r>
            <a:r>
              <a:rPr lang="en-US" altLang="en-US" sz="3200" dirty="0"/>
              <a:t> </a:t>
            </a:r>
            <a:r>
              <a:rPr lang="en-US" altLang="en-US" sz="3200" dirty="0" err="1"/>
              <a:t>Quốc</a:t>
            </a:r>
            <a:r>
              <a:rPr lang="en-US" altLang="en-US" sz="3200" dirty="0"/>
              <a:t>, </a:t>
            </a:r>
            <a:r>
              <a:rPr lang="en-US" altLang="en-US" sz="3200" dirty="0" err="1"/>
              <a:t>ném</a:t>
            </a:r>
            <a:r>
              <a:rPr lang="en-US" altLang="en-US" sz="3200" dirty="0"/>
              <a:t> </a:t>
            </a:r>
            <a:r>
              <a:rPr lang="en-US" altLang="en-US" sz="3200" dirty="0" err="1"/>
              <a:t>xuống</a:t>
            </a:r>
            <a:r>
              <a:rPr lang="en-US" altLang="en-US" sz="3200" dirty="0"/>
              <a:t> </a:t>
            </a:r>
            <a:r>
              <a:rPr lang="en-US" altLang="en-US" sz="3200" dirty="0" err="1"/>
              <a:t>giếng</a:t>
            </a:r>
            <a:r>
              <a:rPr lang="en-US" altLang="en-US" sz="3200" dirty="0"/>
              <a:t>,…</a:t>
            </a:r>
          </a:p>
        </p:txBody>
      </p:sp>
    </p:spTree>
    <p:extLst>
      <p:ext uri="{BB962C8B-B14F-4D97-AF65-F5344CB8AC3E}">
        <p14:creationId xmlns:p14="http://schemas.microsoft.com/office/powerpoint/2010/main" val="161136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B755B-A1D8-48F1-804D-AA5F922E5682}"/>
              </a:ext>
            </a:extLst>
          </p:cNvPr>
          <p:cNvSpPr>
            <a:spLocks noGrp="1"/>
          </p:cNvSpPr>
          <p:nvPr>
            <p:ph type="title"/>
          </p:nvPr>
        </p:nvSpPr>
        <p:spPr>
          <a:xfrm>
            <a:off x="864325" y="574488"/>
            <a:ext cx="10515600" cy="826204"/>
          </a:xfrm>
        </p:spPr>
        <p:txBody>
          <a:bodyPr>
            <a:normAutofit/>
          </a:bodyPr>
          <a:lstStyle/>
          <a:p>
            <a:pPr algn="ctr"/>
            <a:r>
              <a:rPr lang="en-US" dirty="0" err="1"/>
              <a:t>Các</a:t>
            </a:r>
            <a:r>
              <a:rPr lang="en-US" dirty="0"/>
              <a:t> </a:t>
            </a:r>
            <a:r>
              <a:rPr lang="en-US" dirty="0" err="1"/>
              <a:t>hành</a:t>
            </a:r>
            <a:r>
              <a:rPr lang="en-US" dirty="0"/>
              <a:t> vi </a:t>
            </a:r>
            <a:r>
              <a:rPr lang="en-US" dirty="0" err="1"/>
              <a:t>bạo</a:t>
            </a:r>
            <a:r>
              <a:rPr lang="en-US" dirty="0"/>
              <a:t> </a:t>
            </a:r>
            <a:r>
              <a:rPr lang="en-US" dirty="0" err="1"/>
              <a:t>lực</a:t>
            </a:r>
            <a:r>
              <a:rPr lang="en-US" dirty="0"/>
              <a:t> </a:t>
            </a:r>
            <a:r>
              <a:rPr lang="en-US" dirty="0" err="1"/>
              <a:t>tinh</a:t>
            </a:r>
            <a:r>
              <a:rPr lang="en-US" dirty="0"/>
              <a:t> </a:t>
            </a:r>
            <a:r>
              <a:rPr lang="en-US" dirty="0" err="1" smtClean="0"/>
              <a:t>thần</a:t>
            </a:r>
            <a:endParaRPr lang="en-US" dirty="0"/>
          </a:p>
        </p:txBody>
      </p:sp>
      <p:sp>
        <p:nvSpPr>
          <p:cNvPr id="3" name="Content Placeholder 2">
            <a:extLst>
              <a:ext uri="{FF2B5EF4-FFF2-40B4-BE49-F238E27FC236}">
                <a16:creationId xmlns:a16="http://schemas.microsoft.com/office/drawing/2014/main" id="{2CC155CE-1F32-41AB-B448-0C4E644B2E3C}"/>
              </a:ext>
            </a:extLst>
          </p:cNvPr>
          <p:cNvSpPr>
            <a:spLocks noGrp="1"/>
          </p:cNvSpPr>
          <p:nvPr>
            <p:ph idx="1"/>
          </p:nvPr>
        </p:nvSpPr>
        <p:spPr>
          <a:xfrm>
            <a:off x="970721" y="1648592"/>
            <a:ext cx="10515600" cy="4717374"/>
          </a:xfrm>
        </p:spPr>
        <p:txBody>
          <a:bodyPr>
            <a:normAutofit lnSpcReduction="10000"/>
          </a:bodyPr>
          <a:lstStyle/>
          <a:p>
            <a:pPr algn="just"/>
            <a:r>
              <a:rPr lang="en-US" i="1" dirty="0" err="1">
                <a:solidFill>
                  <a:srgbClr val="C00000"/>
                </a:solidFill>
              </a:rPr>
              <a:t>Ngăn</a:t>
            </a:r>
            <a:r>
              <a:rPr lang="en-US" i="1" dirty="0">
                <a:solidFill>
                  <a:srgbClr val="C00000"/>
                </a:solidFill>
              </a:rPr>
              <a:t> </a:t>
            </a:r>
            <a:r>
              <a:rPr lang="en-US" i="1" dirty="0" err="1">
                <a:solidFill>
                  <a:srgbClr val="C00000"/>
                </a:solidFill>
              </a:rPr>
              <a:t>cản</a:t>
            </a:r>
            <a:r>
              <a:rPr lang="en-US" i="1" dirty="0">
                <a:solidFill>
                  <a:srgbClr val="C00000"/>
                </a:solidFill>
              </a:rPr>
              <a:t> </a:t>
            </a:r>
            <a:r>
              <a:rPr lang="en-US" i="1" dirty="0" err="1">
                <a:solidFill>
                  <a:srgbClr val="C00000"/>
                </a:solidFill>
              </a:rPr>
              <a:t>trẻ</a:t>
            </a:r>
            <a:r>
              <a:rPr lang="en-US" i="1" dirty="0">
                <a:solidFill>
                  <a:srgbClr val="C00000"/>
                </a:solidFill>
              </a:rPr>
              <a:t> </a:t>
            </a:r>
            <a:r>
              <a:rPr lang="en-US" i="1" dirty="0" err="1">
                <a:solidFill>
                  <a:srgbClr val="C00000"/>
                </a:solidFill>
              </a:rPr>
              <a:t>tham</a:t>
            </a:r>
            <a:r>
              <a:rPr lang="en-US" i="1" dirty="0">
                <a:solidFill>
                  <a:srgbClr val="C00000"/>
                </a:solidFill>
              </a:rPr>
              <a:t> </a:t>
            </a:r>
            <a:r>
              <a:rPr lang="en-US" i="1" dirty="0" err="1">
                <a:solidFill>
                  <a:srgbClr val="C00000"/>
                </a:solidFill>
              </a:rPr>
              <a:t>gia</a:t>
            </a:r>
            <a:r>
              <a:rPr lang="en-US" i="1" dirty="0">
                <a:solidFill>
                  <a:srgbClr val="C00000"/>
                </a:solidFill>
              </a:rPr>
              <a:t> </a:t>
            </a:r>
            <a:r>
              <a:rPr lang="en-US" i="1" dirty="0" err="1">
                <a:solidFill>
                  <a:srgbClr val="C00000"/>
                </a:solidFill>
              </a:rPr>
              <a:t>những</a:t>
            </a:r>
            <a:r>
              <a:rPr lang="en-US" i="1" dirty="0">
                <a:solidFill>
                  <a:srgbClr val="C00000"/>
                </a:solidFill>
              </a:rPr>
              <a:t> </a:t>
            </a:r>
            <a:r>
              <a:rPr lang="en-US" i="1" dirty="0" err="1">
                <a:solidFill>
                  <a:srgbClr val="C00000"/>
                </a:solidFill>
              </a:rPr>
              <a:t>hoạt</a:t>
            </a:r>
            <a:r>
              <a:rPr lang="en-US" i="1" dirty="0">
                <a:solidFill>
                  <a:srgbClr val="C00000"/>
                </a:solidFill>
              </a:rPr>
              <a:t> </a:t>
            </a:r>
            <a:r>
              <a:rPr lang="en-US" i="1" dirty="0" err="1">
                <a:solidFill>
                  <a:srgbClr val="C00000"/>
                </a:solidFill>
              </a:rPr>
              <a:t>động</a:t>
            </a:r>
            <a:r>
              <a:rPr lang="en-US" i="1" dirty="0">
                <a:solidFill>
                  <a:srgbClr val="C00000"/>
                </a:solidFill>
              </a:rPr>
              <a:t> </a:t>
            </a:r>
            <a:r>
              <a:rPr lang="en-US" i="1" dirty="0" err="1">
                <a:solidFill>
                  <a:srgbClr val="C00000"/>
                </a:solidFill>
              </a:rPr>
              <a:t>đáng</a:t>
            </a:r>
            <a:r>
              <a:rPr lang="en-US" i="1" dirty="0">
                <a:solidFill>
                  <a:srgbClr val="C00000"/>
                </a:solidFill>
              </a:rPr>
              <a:t> ra </a:t>
            </a:r>
            <a:r>
              <a:rPr lang="en-US" i="1" dirty="0" err="1">
                <a:solidFill>
                  <a:srgbClr val="C00000"/>
                </a:solidFill>
              </a:rPr>
              <a:t>trẻ</a:t>
            </a:r>
            <a:r>
              <a:rPr lang="en-US" i="1" dirty="0">
                <a:solidFill>
                  <a:srgbClr val="C00000"/>
                </a:solidFill>
              </a:rPr>
              <a:t> </a:t>
            </a:r>
            <a:r>
              <a:rPr lang="en-US" i="1" dirty="0" err="1">
                <a:solidFill>
                  <a:srgbClr val="C00000"/>
                </a:solidFill>
              </a:rPr>
              <a:t>phải</a:t>
            </a:r>
            <a:r>
              <a:rPr lang="en-US" i="1" dirty="0">
                <a:solidFill>
                  <a:srgbClr val="C00000"/>
                </a:solidFill>
              </a:rPr>
              <a:t> </a:t>
            </a:r>
            <a:r>
              <a:rPr lang="en-US" i="1" dirty="0" err="1">
                <a:solidFill>
                  <a:srgbClr val="C00000"/>
                </a:solidFill>
              </a:rPr>
              <a:t>được</a:t>
            </a:r>
            <a:r>
              <a:rPr lang="en-US" i="1" dirty="0">
                <a:solidFill>
                  <a:srgbClr val="C00000"/>
                </a:solidFill>
              </a:rPr>
              <a:t> </a:t>
            </a:r>
            <a:r>
              <a:rPr lang="en-US" i="1" dirty="0" err="1">
                <a:solidFill>
                  <a:srgbClr val="C00000"/>
                </a:solidFill>
              </a:rPr>
              <a:t>hưởng</a:t>
            </a:r>
            <a:r>
              <a:rPr lang="en-US" i="1" dirty="0">
                <a:solidFill>
                  <a:srgbClr val="C00000"/>
                </a:solidFill>
              </a:rPr>
              <a:t>:</a:t>
            </a:r>
            <a:r>
              <a:rPr lang="en-US" dirty="0">
                <a:solidFill>
                  <a:srgbClr val="C00000"/>
                </a:solidFill>
              </a:rPr>
              <a:t> </a:t>
            </a:r>
            <a:r>
              <a:rPr lang="en-US" dirty="0" err="1"/>
              <a:t>không</a:t>
            </a:r>
            <a:r>
              <a:rPr lang="en-US" dirty="0"/>
              <a:t> </a:t>
            </a:r>
            <a:r>
              <a:rPr lang="en-US" dirty="0" err="1"/>
              <a:t>cho</a:t>
            </a:r>
            <a:r>
              <a:rPr lang="en-US" dirty="0"/>
              <a:t> ra </a:t>
            </a:r>
            <a:r>
              <a:rPr lang="en-US" dirty="0" err="1"/>
              <a:t>ngoài</a:t>
            </a:r>
            <a:r>
              <a:rPr lang="en-US" dirty="0"/>
              <a:t>, </a:t>
            </a:r>
            <a:r>
              <a:rPr lang="en-US" dirty="0" err="1"/>
              <a:t>không</a:t>
            </a:r>
            <a:r>
              <a:rPr lang="en-US" dirty="0"/>
              <a:t> </a:t>
            </a:r>
            <a:r>
              <a:rPr lang="en-US" dirty="0" err="1"/>
              <a:t>cho</a:t>
            </a:r>
            <a:r>
              <a:rPr lang="en-US" dirty="0"/>
              <a:t> </a:t>
            </a:r>
            <a:r>
              <a:rPr lang="en-US" dirty="0" err="1"/>
              <a:t>chơi</a:t>
            </a:r>
            <a:r>
              <a:rPr lang="en-US" dirty="0"/>
              <a:t> </a:t>
            </a:r>
            <a:r>
              <a:rPr lang="en-US" dirty="0" err="1"/>
              <a:t>với</a:t>
            </a:r>
            <a:r>
              <a:rPr lang="en-US" dirty="0"/>
              <a:t> </a:t>
            </a:r>
            <a:r>
              <a:rPr lang="en-US" dirty="0" err="1"/>
              <a:t>bạn</a:t>
            </a:r>
            <a:r>
              <a:rPr lang="en-US" dirty="0"/>
              <a:t>, </a:t>
            </a:r>
            <a:r>
              <a:rPr lang="en-US" dirty="0" err="1"/>
              <a:t>cấm</a:t>
            </a:r>
            <a:r>
              <a:rPr lang="en-US" dirty="0"/>
              <a:t> </a:t>
            </a:r>
            <a:r>
              <a:rPr lang="en-US" dirty="0" err="1"/>
              <a:t>trẻ</a:t>
            </a:r>
            <a:r>
              <a:rPr lang="en-US" dirty="0"/>
              <a:t> </a:t>
            </a:r>
            <a:r>
              <a:rPr lang="en-US" dirty="0" err="1"/>
              <a:t>giải</a:t>
            </a:r>
            <a:r>
              <a:rPr lang="en-US" dirty="0"/>
              <a:t> </a:t>
            </a:r>
            <a:r>
              <a:rPr lang="en-US" dirty="0" err="1"/>
              <a:t>thích</a:t>
            </a:r>
            <a:r>
              <a:rPr lang="en-US" dirty="0"/>
              <a:t>, </a:t>
            </a:r>
            <a:r>
              <a:rPr lang="en-US" dirty="0" err="1"/>
              <a:t>cấm</a:t>
            </a:r>
            <a:r>
              <a:rPr lang="en-US" dirty="0"/>
              <a:t> </a:t>
            </a:r>
            <a:r>
              <a:rPr lang="en-US" dirty="0" err="1"/>
              <a:t>chơi</a:t>
            </a:r>
            <a:r>
              <a:rPr lang="en-US" dirty="0"/>
              <a:t> </a:t>
            </a:r>
            <a:r>
              <a:rPr lang="en-US" dirty="0" err="1"/>
              <a:t>đồ</a:t>
            </a:r>
            <a:r>
              <a:rPr lang="en-US" dirty="0"/>
              <a:t> </a:t>
            </a:r>
            <a:r>
              <a:rPr lang="en-US" dirty="0" err="1"/>
              <a:t>chơi</a:t>
            </a:r>
            <a:r>
              <a:rPr lang="en-US" dirty="0"/>
              <a:t>, </a:t>
            </a:r>
            <a:r>
              <a:rPr lang="en-US" dirty="0" err="1"/>
              <a:t>cấm</a:t>
            </a:r>
            <a:r>
              <a:rPr lang="en-US" dirty="0"/>
              <a:t> </a:t>
            </a:r>
            <a:r>
              <a:rPr lang="en-US" dirty="0" err="1"/>
              <a:t>giao</a:t>
            </a:r>
            <a:r>
              <a:rPr lang="en-US" dirty="0"/>
              <a:t> </a:t>
            </a:r>
            <a:r>
              <a:rPr lang="en-US" dirty="0" err="1"/>
              <a:t>lưu</a:t>
            </a:r>
            <a:r>
              <a:rPr lang="en-US" dirty="0"/>
              <a:t> </a:t>
            </a:r>
            <a:r>
              <a:rPr lang="en-US" dirty="0" err="1"/>
              <a:t>với</a:t>
            </a:r>
            <a:r>
              <a:rPr lang="en-US" dirty="0"/>
              <a:t> 1 ng</a:t>
            </a:r>
            <a:r>
              <a:rPr lang="vi-VN" dirty="0"/>
              <a:t>ư</a:t>
            </a:r>
            <a:r>
              <a:rPr lang="en-US" dirty="0" err="1"/>
              <a:t>ời</a:t>
            </a:r>
            <a:r>
              <a:rPr lang="en-US" dirty="0"/>
              <a:t> </a:t>
            </a:r>
            <a:r>
              <a:rPr lang="en-US" dirty="0" err="1"/>
              <a:t>nào</a:t>
            </a:r>
            <a:r>
              <a:rPr lang="en-US" dirty="0"/>
              <a:t> </a:t>
            </a:r>
            <a:r>
              <a:rPr lang="en-US" dirty="0" err="1"/>
              <a:t>đó</a:t>
            </a:r>
            <a:r>
              <a:rPr lang="en-US" dirty="0"/>
              <a:t>…</a:t>
            </a:r>
          </a:p>
          <a:p>
            <a:pPr algn="just"/>
            <a:r>
              <a:rPr lang="en-US" i="1" dirty="0" err="1">
                <a:solidFill>
                  <a:srgbClr val="C00000"/>
                </a:solidFill>
              </a:rPr>
              <a:t>Lôi</a:t>
            </a:r>
            <a:r>
              <a:rPr lang="en-US" i="1" dirty="0">
                <a:solidFill>
                  <a:srgbClr val="C00000"/>
                </a:solidFill>
              </a:rPr>
              <a:t> </a:t>
            </a:r>
            <a:r>
              <a:rPr lang="en-US" i="1" dirty="0" err="1">
                <a:solidFill>
                  <a:srgbClr val="C00000"/>
                </a:solidFill>
              </a:rPr>
              <a:t>kéo</a:t>
            </a:r>
            <a:r>
              <a:rPr lang="en-US" i="1" dirty="0">
                <a:solidFill>
                  <a:srgbClr val="C00000"/>
                </a:solidFill>
              </a:rPr>
              <a:t> </a:t>
            </a:r>
            <a:r>
              <a:rPr lang="en-US" i="1" dirty="0" err="1">
                <a:solidFill>
                  <a:srgbClr val="C00000"/>
                </a:solidFill>
              </a:rPr>
              <a:t>trẻ</a:t>
            </a:r>
            <a:r>
              <a:rPr lang="en-US" i="1" dirty="0">
                <a:solidFill>
                  <a:srgbClr val="C00000"/>
                </a:solidFill>
              </a:rPr>
              <a:t> </a:t>
            </a:r>
            <a:r>
              <a:rPr lang="en-US" i="1" dirty="0" err="1">
                <a:solidFill>
                  <a:srgbClr val="C00000"/>
                </a:solidFill>
              </a:rPr>
              <a:t>về</a:t>
            </a:r>
            <a:r>
              <a:rPr lang="en-US" i="1" dirty="0">
                <a:solidFill>
                  <a:srgbClr val="C00000"/>
                </a:solidFill>
              </a:rPr>
              <a:t> </a:t>
            </a:r>
            <a:r>
              <a:rPr lang="en-US" i="1" dirty="0" err="1">
                <a:solidFill>
                  <a:srgbClr val="C00000"/>
                </a:solidFill>
              </a:rPr>
              <a:t>phía</a:t>
            </a:r>
            <a:r>
              <a:rPr lang="en-US" i="1" dirty="0">
                <a:solidFill>
                  <a:srgbClr val="C00000"/>
                </a:solidFill>
              </a:rPr>
              <a:t> </a:t>
            </a:r>
            <a:r>
              <a:rPr lang="en-US" i="1" dirty="0" err="1">
                <a:solidFill>
                  <a:srgbClr val="C00000"/>
                </a:solidFill>
              </a:rPr>
              <a:t>mình</a:t>
            </a:r>
            <a:r>
              <a:rPr lang="en-US" i="1" dirty="0">
                <a:solidFill>
                  <a:srgbClr val="C00000"/>
                </a:solidFill>
              </a:rPr>
              <a:t> </a:t>
            </a:r>
            <a:r>
              <a:rPr lang="en-US" i="1" dirty="0" err="1">
                <a:solidFill>
                  <a:srgbClr val="C00000"/>
                </a:solidFill>
              </a:rPr>
              <a:t>chống</a:t>
            </a:r>
            <a:r>
              <a:rPr lang="en-US" i="1" dirty="0">
                <a:solidFill>
                  <a:srgbClr val="C00000"/>
                </a:solidFill>
              </a:rPr>
              <a:t> </a:t>
            </a:r>
            <a:r>
              <a:rPr lang="en-US" i="1" dirty="0" err="1">
                <a:solidFill>
                  <a:srgbClr val="C00000"/>
                </a:solidFill>
              </a:rPr>
              <a:t>lại</a:t>
            </a:r>
            <a:r>
              <a:rPr lang="en-US" i="1" dirty="0">
                <a:solidFill>
                  <a:srgbClr val="C00000"/>
                </a:solidFill>
              </a:rPr>
              <a:t> </a:t>
            </a:r>
            <a:r>
              <a:rPr lang="en-US" i="1" dirty="0" err="1">
                <a:solidFill>
                  <a:srgbClr val="C00000"/>
                </a:solidFill>
              </a:rPr>
              <a:t>người</a:t>
            </a:r>
            <a:r>
              <a:rPr lang="en-US" i="1" dirty="0">
                <a:solidFill>
                  <a:srgbClr val="C00000"/>
                </a:solidFill>
              </a:rPr>
              <a:t> </a:t>
            </a:r>
            <a:r>
              <a:rPr lang="en-US" i="1" dirty="0" err="1">
                <a:solidFill>
                  <a:srgbClr val="C00000"/>
                </a:solidFill>
              </a:rPr>
              <a:t>khác</a:t>
            </a:r>
            <a:r>
              <a:rPr lang="en-US" i="1" dirty="0">
                <a:solidFill>
                  <a:srgbClr val="C00000"/>
                </a:solidFill>
              </a:rPr>
              <a:t> </a:t>
            </a:r>
            <a:r>
              <a:rPr lang="en-US" dirty="0"/>
              <a:t>(</a:t>
            </a:r>
            <a:r>
              <a:rPr lang="en-US" dirty="0" err="1"/>
              <a:t>bố</a:t>
            </a:r>
            <a:r>
              <a:rPr lang="en-US" dirty="0"/>
              <a:t> </a:t>
            </a:r>
            <a:r>
              <a:rPr lang="en-US" dirty="0" err="1"/>
              <a:t>không</a:t>
            </a:r>
            <a:r>
              <a:rPr lang="en-US" dirty="0"/>
              <a:t> </a:t>
            </a:r>
            <a:r>
              <a:rPr lang="en-US" dirty="0" err="1"/>
              <a:t>cho</a:t>
            </a:r>
            <a:r>
              <a:rPr lang="en-US" dirty="0"/>
              <a:t> con </a:t>
            </a:r>
            <a:r>
              <a:rPr lang="en-US" dirty="0" err="1"/>
              <a:t>tiếp</a:t>
            </a:r>
            <a:r>
              <a:rPr lang="en-US" dirty="0"/>
              <a:t> </a:t>
            </a:r>
            <a:r>
              <a:rPr lang="en-US" dirty="0" err="1"/>
              <a:t>xúc</a:t>
            </a:r>
            <a:r>
              <a:rPr lang="en-US" dirty="0"/>
              <a:t> </a:t>
            </a:r>
            <a:r>
              <a:rPr lang="en-US" dirty="0" err="1"/>
              <a:t>với</a:t>
            </a:r>
            <a:r>
              <a:rPr lang="en-US" dirty="0"/>
              <a:t> </a:t>
            </a:r>
            <a:r>
              <a:rPr lang="en-US" dirty="0" err="1"/>
              <a:t>mẹ</a:t>
            </a:r>
            <a:r>
              <a:rPr lang="en-US" dirty="0"/>
              <a:t> </a:t>
            </a:r>
            <a:r>
              <a:rPr lang="en-US" dirty="0" err="1"/>
              <a:t>và</a:t>
            </a:r>
            <a:r>
              <a:rPr lang="en-US" dirty="0"/>
              <a:t> </a:t>
            </a:r>
            <a:r>
              <a:rPr lang="en-US" dirty="0" err="1"/>
              <a:t>gia</a:t>
            </a:r>
            <a:r>
              <a:rPr lang="en-US" dirty="0"/>
              <a:t> </a:t>
            </a:r>
            <a:r>
              <a:rPr lang="en-US" dirty="0" err="1"/>
              <a:t>đình</a:t>
            </a:r>
            <a:r>
              <a:rPr lang="en-US" dirty="0"/>
              <a:t> </a:t>
            </a:r>
            <a:r>
              <a:rPr lang="en-US" dirty="0" err="1"/>
              <a:t>bên</a:t>
            </a:r>
            <a:r>
              <a:rPr lang="en-US" dirty="0"/>
              <a:t> </a:t>
            </a:r>
            <a:r>
              <a:rPr lang="en-US" dirty="0" err="1"/>
              <a:t>ngoại</a:t>
            </a:r>
            <a:r>
              <a:rPr lang="en-US" dirty="0"/>
              <a:t>, </a:t>
            </a:r>
            <a:r>
              <a:rPr lang="en-US" dirty="0" err="1"/>
              <a:t>mẹ</a:t>
            </a:r>
            <a:r>
              <a:rPr lang="en-US" dirty="0"/>
              <a:t> </a:t>
            </a:r>
            <a:r>
              <a:rPr lang="en-US" dirty="0" err="1"/>
              <a:t>nói</a:t>
            </a:r>
            <a:r>
              <a:rPr lang="en-US" dirty="0"/>
              <a:t> </a:t>
            </a:r>
            <a:r>
              <a:rPr lang="en-US" dirty="0" err="1"/>
              <a:t>xấu</a:t>
            </a:r>
            <a:r>
              <a:rPr lang="en-US" dirty="0"/>
              <a:t> </a:t>
            </a:r>
            <a:r>
              <a:rPr lang="en-US" dirty="0" err="1"/>
              <a:t>bố</a:t>
            </a:r>
            <a:r>
              <a:rPr lang="en-US" dirty="0"/>
              <a:t> </a:t>
            </a:r>
            <a:r>
              <a:rPr lang="en-US" dirty="0" err="1"/>
              <a:t>và</a:t>
            </a:r>
            <a:r>
              <a:rPr lang="en-US" dirty="0"/>
              <a:t> </a:t>
            </a:r>
            <a:r>
              <a:rPr lang="en-US" dirty="0" err="1"/>
              <a:t>bà</a:t>
            </a:r>
            <a:r>
              <a:rPr lang="en-US" dirty="0"/>
              <a:t> </a:t>
            </a:r>
            <a:r>
              <a:rPr lang="en-US" dirty="0" err="1"/>
              <a:t>nội</a:t>
            </a:r>
            <a:r>
              <a:rPr lang="en-US" dirty="0"/>
              <a:t> </a:t>
            </a:r>
            <a:r>
              <a:rPr lang="en-US" dirty="0" err="1"/>
              <a:t>với</a:t>
            </a:r>
            <a:r>
              <a:rPr lang="en-US" dirty="0"/>
              <a:t> con, </a:t>
            </a:r>
            <a:r>
              <a:rPr lang="en-US" dirty="0" err="1"/>
              <a:t>gây</a:t>
            </a:r>
            <a:r>
              <a:rPr lang="en-US" dirty="0"/>
              <a:t> chia </a:t>
            </a:r>
            <a:r>
              <a:rPr lang="en-US" dirty="0" err="1"/>
              <a:t>rẽ</a:t>
            </a:r>
            <a:r>
              <a:rPr lang="en-US" dirty="0"/>
              <a:t>, </a:t>
            </a:r>
            <a:r>
              <a:rPr lang="en-US" dirty="0" err="1"/>
              <a:t>ngăn</a:t>
            </a:r>
            <a:r>
              <a:rPr lang="en-US" dirty="0"/>
              <a:t> </a:t>
            </a:r>
            <a:r>
              <a:rPr lang="en-US" dirty="0" err="1"/>
              <a:t>cản</a:t>
            </a:r>
            <a:r>
              <a:rPr lang="en-US" dirty="0"/>
              <a:t> </a:t>
            </a:r>
            <a:r>
              <a:rPr lang="en-US" dirty="0" err="1"/>
              <a:t>mối</a:t>
            </a:r>
            <a:r>
              <a:rPr lang="en-US" dirty="0"/>
              <a:t> </a:t>
            </a:r>
            <a:r>
              <a:rPr lang="en-US" dirty="0" err="1"/>
              <a:t>quan</a:t>
            </a:r>
            <a:r>
              <a:rPr lang="en-US" dirty="0"/>
              <a:t> </a:t>
            </a:r>
            <a:r>
              <a:rPr lang="en-US" dirty="0" err="1"/>
              <a:t>hệ</a:t>
            </a:r>
            <a:r>
              <a:rPr lang="en-US" dirty="0"/>
              <a:t> </a:t>
            </a:r>
            <a:r>
              <a:rPr lang="en-US" dirty="0" err="1"/>
              <a:t>với</a:t>
            </a:r>
            <a:r>
              <a:rPr lang="en-US" dirty="0"/>
              <a:t> </a:t>
            </a:r>
            <a:r>
              <a:rPr lang="en-US" dirty="0" err="1"/>
              <a:t>nhà</a:t>
            </a:r>
            <a:r>
              <a:rPr lang="en-US" dirty="0"/>
              <a:t> </a:t>
            </a:r>
            <a:r>
              <a:rPr lang="en-US" dirty="0" err="1"/>
              <a:t>nội</a:t>
            </a:r>
            <a:r>
              <a:rPr lang="en-US" dirty="0"/>
              <a:t>...).</a:t>
            </a:r>
          </a:p>
          <a:p>
            <a:pPr algn="just"/>
            <a:r>
              <a:rPr lang="en-US" dirty="0" err="1">
                <a:solidFill>
                  <a:srgbClr val="C00000"/>
                </a:solidFill>
              </a:rPr>
              <a:t>Ép</a:t>
            </a:r>
            <a:r>
              <a:rPr lang="en-US" dirty="0">
                <a:solidFill>
                  <a:srgbClr val="C00000"/>
                </a:solidFill>
              </a:rPr>
              <a:t> </a:t>
            </a:r>
            <a:r>
              <a:rPr lang="en-US" dirty="0" err="1">
                <a:solidFill>
                  <a:srgbClr val="C00000"/>
                </a:solidFill>
              </a:rPr>
              <a:t>trẻ</a:t>
            </a:r>
            <a:r>
              <a:rPr lang="en-US" dirty="0">
                <a:solidFill>
                  <a:srgbClr val="C00000"/>
                </a:solidFill>
              </a:rPr>
              <a:t> </a:t>
            </a:r>
            <a:r>
              <a:rPr lang="en-US" dirty="0" err="1">
                <a:solidFill>
                  <a:srgbClr val="C00000"/>
                </a:solidFill>
              </a:rPr>
              <a:t>nói</a:t>
            </a:r>
            <a:r>
              <a:rPr lang="en-US" dirty="0">
                <a:solidFill>
                  <a:srgbClr val="C00000"/>
                </a:solidFill>
              </a:rPr>
              <a:t> </a:t>
            </a:r>
            <a:r>
              <a:rPr lang="en-US" dirty="0" err="1">
                <a:solidFill>
                  <a:srgbClr val="C00000"/>
                </a:solidFill>
              </a:rPr>
              <a:t>dối</a:t>
            </a:r>
            <a:r>
              <a:rPr lang="en-US" dirty="0">
                <a:solidFill>
                  <a:srgbClr val="C00000"/>
                </a:solidFill>
              </a:rPr>
              <a:t>, </a:t>
            </a:r>
            <a:r>
              <a:rPr lang="en-US" dirty="0" err="1">
                <a:solidFill>
                  <a:srgbClr val="C00000"/>
                </a:solidFill>
              </a:rPr>
              <a:t>kích</a:t>
            </a:r>
            <a:r>
              <a:rPr lang="en-US" dirty="0">
                <a:solidFill>
                  <a:srgbClr val="C00000"/>
                </a:solidFill>
              </a:rPr>
              <a:t> </a:t>
            </a:r>
            <a:r>
              <a:rPr lang="en-US" dirty="0" err="1">
                <a:solidFill>
                  <a:srgbClr val="C00000"/>
                </a:solidFill>
              </a:rPr>
              <a:t>động</a:t>
            </a:r>
            <a:r>
              <a:rPr lang="en-US" dirty="0">
                <a:solidFill>
                  <a:srgbClr val="C00000"/>
                </a:solidFill>
              </a:rPr>
              <a:t> </a:t>
            </a:r>
            <a:r>
              <a:rPr lang="en-US" dirty="0" err="1">
                <a:solidFill>
                  <a:srgbClr val="C00000"/>
                </a:solidFill>
              </a:rPr>
              <a:t>bạo</a:t>
            </a:r>
            <a:r>
              <a:rPr lang="en-US" dirty="0">
                <a:solidFill>
                  <a:srgbClr val="C00000"/>
                </a:solidFill>
              </a:rPr>
              <a:t> </a:t>
            </a:r>
            <a:r>
              <a:rPr lang="en-US" dirty="0" err="1">
                <a:solidFill>
                  <a:srgbClr val="C00000"/>
                </a:solidFill>
              </a:rPr>
              <a:t>lực</a:t>
            </a:r>
            <a:r>
              <a:rPr lang="en-US" dirty="0"/>
              <a:t>, </a:t>
            </a:r>
            <a:r>
              <a:rPr lang="en-US" dirty="0" err="1"/>
              <a:t>xúi</a:t>
            </a:r>
            <a:r>
              <a:rPr lang="en-US" dirty="0"/>
              <a:t> </a:t>
            </a:r>
            <a:r>
              <a:rPr lang="en-US" dirty="0" err="1"/>
              <a:t>giục</a:t>
            </a:r>
            <a:r>
              <a:rPr lang="en-US" dirty="0"/>
              <a:t> </a:t>
            </a:r>
            <a:r>
              <a:rPr lang="en-US" dirty="0" err="1"/>
              <a:t>trẻ</a:t>
            </a:r>
            <a:r>
              <a:rPr lang="en-US" dirty="0"/>
              <a:t> </a:t>
            </a:r>
            <a:r>
              <a:rPr lang="en-US" dirty="0" err="1"/>
              <a:t>thực</a:t>
            </a:r>
            <a:r>
              <a:rPr lang="en-US" dirty="0"/>
              <a:t> </a:t>
            </a:r>
            <a:r>
              <a:rPr lang="en-US" dirty="0" err="1"/>
              <a:t>hiện</a:t>
            </a:r>
            <a:r>
              <a:rPr lang="en-US" dirty="0"/>
              <a:t> </a:t>
            </a:r>
            <a:r>
              <a:rPr lang="en-US" dirty="0" err="1"/>
              <a:t>những</a:t>
            </a:r>
            <a:r>
              <a:rPr lang="en-US" dirty="0"/>
              <a:t> </a:t>
            </a:r>
            <a:r>
              <a:rPr lang="en-US" dirty="0" err="1"/>
              <a:t>hành</a:t>
            </a:r>
            <a:r>
              <a:rPr lang="en-US" dirty="0"/>
              <a:t> vi </a:t>
            </a:r>
            <a:r>
              <a:rPr lang="en-US" dirty="0" err="1"/>
              <a:t>phạm</a:t>
            </a:r>
            <a:r>
              <a:rPr lang="en-US" dirty="0"/>
              <a:t> </a:t>
            </a:r>
            <a:r>
              <a:rPr lang="en-US" dirty="0" err="1"/>
              <a:t>pháp</a:t>
            </a:r>
            <a:r>
              <a:rPr lang="en-US" dirty="0"/>
              <a:t> (</a:t>
            </a:r>
            <a:r>
              <a:rPr lang="en-US" dirty="0" err="1"/>
              <a:t>ăn</a:t>
            </a:r>
            <a:r>
              <a:rPr lang="en-US" dirty="0"/>
              <a:t> </a:t>
            </a:r>
            <a:r>
              <a:rPr lang="en-US" dirty="0" err="1"/>
              <a:t>cắp</a:t>
            </a:r>
            <a:r>
              <a:rPr lang="en-US" dirty="0"/>
              <a:t>, </a:t>
            </a:r>
            <a:r>
              <a:rPr lang="en-US" dirty="0" err="1"/>
              <a:t>ăn</a:t>
            </a:r>
            <a:r>
              <a:rPr lang="en-US" dirty="0"/>
              <a:t> </a:t>
            </a:r>
            <a:r>
              <a:rPr lang="en-US" dirty="0" err="1"/>
              <a:t>trộm</a:t>
            </a:r>
            <a:r>
              <a:rPr lang="en-US" dirty="0"/>
              <a:t>, </a:t>
            </a:r>
            <a:r>
              <a:rPr lang="en-US" dirty="0" err="1"/>
              <a:t>đánh</a:t>
            </a:r>
            <a:r>
              <a:rPr lang="en-US" dirty="0"/>
              <a:t> </a:t>
            </a:r>
            <a:r>
              <a:rPr lang="en-US" dirty="0" err="1"/>
              <a:t>bạn</a:t>
            </a:r>
            <a:r>
              <a:rPr lang="en-US" dirty="0"/>
              <a:t>...).</a:t>
            </a:r>
          </a:p>
          <a:p>
            <a:pPr algn="just"/>
            <a:r>
              <a:rPr lang="en-US" dirty="0" err="1">
                <a:solidFill>
                  <a:srgbClr val="C00000"/>
                </a:solidFill>
              </a:rPr>
              <a:t>Buộc</a:t>
            </a:r>
            <a:r>
              <a:rPr lang="en-US" dirty="0">
                <a:solidFill>
                  <a:srgbClr val="C00000"/>
                </a:solidFill>
              </a:rPr>
              <a:t> </a:t>
            </a:r>
            <a:r>
              <a:rPr lang="en-US" dirty="0" err="1">
                <a:solidFill>
                  <a:srgbClr val="C00000"/>
                </a:solidFill>
              </a:rPr>
              <a:t>trẻ</a:t>
            </a:r>
            <a:r>
              <a:rPr lang="en-US" dirty="0">
                <a:solidFill>
                  <a:srgbClr val="C00000"/>
                </a:solidFill>
              </a:rPr>
              <a:t> </a:t>
            </a:r>
            <a:r>
              <a:rPr lang="en-US" dirty="0" err="1">
                <a:solidFill>
                  <a:srgbClr val="C00000"/>
                </a:solidFill>
              </a:rPr>
              <a:t>chứng</a:t>
            </a:r>
            <a:r>
              <a:rPr lang="en-US" dirty="0">
                <a:solidFill>
                  <a:srgbClr val="C00000"/>
                </a:solidFill>
              </a:rPr>
              <a:t> </a:t>
            </a:r>
            <a:r>
              <a:rPr lang="en-US" dirty="0" err="1">
                <a:solidFill>
                  <a:srgbClr val="C00000"/>
                </a:solidFill>
              </a:rPr>
              <a:t>kiến</a:t>
            </a:r>
            <a:r>
              <a:rPr lang="en-US" dirty="0">
                <a:solidFill>
                  <a:srgbClr val="C00000"/>
                </a:solidFill>
              </a:rPr>
              <a:t> </a:t>
            </a:r>
            <a:r>
              <a:rPr lang="en-US" dirty="0" err="1">
                <a:solidFill>
                  <a:srgbClr val="C00000"/>
                </a:solidFill>
              </a:rPr>
              <a:t>hành</a:t>
            </a:r>
            <a:r>
              <a:rPr lang="en-US" dirty="0">
                <a:solidFill>
                  <a:srgbClr val="C00000"/>
                </a:solidFill>
              </a:rPr>
              <a:t> vi </a:t>
            </a:r>
            <a:r>
              <a:rPr lang="en-US" dirty="0" err="1">
                <a:solidFill>
                  <a:srgbClr val="C00000"/>
                </a:solidFill>
              </a:rPr>
              <a:t>bạo</a:t>
            </a:r>
            <a:r>
              <a:rPr lang="en-US" dirty="0">
                <a:solidFill>
                  <a:srgbClr val="C00000"/>
                </a:solidFill>
              </a:rPr>
              <a:t> </a:t>
            </a:r>
            <a:r>
              <a:rPr lang="en-US" dirty="0" err="1">
                <a:solidFill>
                  <a:srgbClr val="C00000"/>
                </a:solidFill>
              </a:rPr>
              <a:t>lực</a:t>
            </a:r>
            <a:r>
              <a:rPr lang="en-US" dirty="0">
                <a:solidFill>
                  <a:srgbClr val="C00000"/>
                </a:solidFill>
              </a:rPr>
              <a:t> </a:t>
            </a:r>
            <a:r>
              <a:rPr lang="en-US" dirty="0" err="1"/>
              <a:t>với</a:t>
            </a:r>
            <a:r>
              <a:rPr lang="en-US" dirty="0"/>
              <a:t> </a:t>
            </a:r>
            <a:r>
              <a:rPr lang="en-US" dirty="0" err="1"/>
              <a:t>người</a:t>
            </a:r>
            <a:r>
              <a:rPr lang="en-US" dirty="0"/>
              <a:t>, con </a:t>
            </a:r>
            <a:r>
              <a:rPr lang="en-US" dirty="0" err="1"/>
              <a:t>vật</a:t>
            </a:r>
            <a:r>
              <a:rPr lang="en-US" dirty="0"/>
              <a:t>.</a:t>
            </a:r>
          </a:p>
          <a:p>
            <a:pPr algn="just"/>
            <a:r>
              <a:rPr lang="en-US" dirty="0"/>
              <a:t>….</a:t>
            </a:r>
            <a:endParaRPr lang="en-US" sz="3600" dirty="0"/>
          </a:p>
        </p:txBody>
      </p:sp>
    </p:spTree>
    <p:extLst>
      <p:ext uri="{BB962C8B-B14F-4D97-AF65-F5344CB8AC3E}">
        <p14:creationId xmlns:p14="http://schemas.microsoft.com/office/powerpoint/2010/main" val="202187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8D4C5-1CC8-436B-A7DC-83437055D0AB}"/>
              </a:ext>
            </a:extLst>
          </p:cNvPr>
          <p:cNvSpPr>
            <a:spLocks noGrp="1"/>
          </p:cNvSpPr>
          <p:nvPr>
            <p:ph type="title"/>
          </p:nvPr>
        </p:nvSpPr>
        <p:spPr>
          <a:xfrm>
            <a:off x="1085069" y="802145"/>
            <a:ext cx="10515600" cy="1002870"/>
          </a:xfrm>
        </p:spPr>
        <p:txBody>
          <a:bodyPr>
            <a:normAutofit/>
          </a:bodyPr>
          <a:lstStyle/>
          <a:p>
            <a:r>
              <a:rPr lang="en-US" dirty="0" err="1"/>
              <a:t>Dấu</a:t>
            </a:r>
            <a:r>
              <a:rPr lang="en-US" dirty="0"/>
              <a:t> </a:t>
            </a:r>
            <a:r>
              <a:rPr lang="en-US" dirty="0" err="1"/>
              <a:t>hiệu</a:t>
            </a:r>
            <a:r>
              <a:rPr lang="en-US" dirty="0"/>
              <a:t> </a:t>
            </a:r>
            <a:r>
              <a:rPr lang="en-US" dirty="0" err="1"/>
              <a:t>nhận</a:t>
            </a:r>
            <a:r>
              <a:rPr lang="en-US" dirty="0"/>
              <a:t> </a:t>
            </a:r>
            <a:r>
              <a:rPr lang="en-US" dirty="0" err="1"/>
              <a:t>biết</a:t>
            </a:r>
            <a:r>
              <a:rPr lang="en-US" dirty="0"/>
              <a:t> </a:t>
            </a:r>
            <a:r>
              <a:rPr lang="en-US" dirty="0" err="1"/>
              <a:t>trẻ</a:t>
            </a:r>
            <a:r>
              <a:rPr lang="en-US" dirty="0"/>
              <a:t> </a:t>
            </a:r>
            <a:r>
              <a:rPr lang="en-US" dirty="0" err="1"/>
              <a:t>bị</a:t>
            </a:r>
            <a:r>
              <a:rPr lang="en-US" dirty="0"/>
              <a:t> </a:t>
            </a:r>
            <a:r>
              <a:rPr lang="en-US" dirty="0" err="1"/>
              <a:t>bạo</a:t>
            </a:r>
            <a:r>
              <a:rPr lang="en-US" dirty="0"/>
              <a:t> </a:t>
            </a:r>
            <a:r>
              <a:rPr lang="en-US" dirty="0" err="1"/>
              <a:t>lực</a:t>
            </a:r>
            <a:r>
              <a:rPr lang="en-US" dirty="0"/>
              <a:t> </a:t>
            </a:r>
            <a:r>
              <a:rPr lang="en-US" dirty="0" err="1"/>
              <a:t>về</a:t>
            </a:r>
            <a:r>
              <a:rPr lang="en-US" dirty="0"/>
              <a:t> </a:t>
            </a:r>
            <a:r>
              <a:rPr lang="en-US" dirty="0" err="1"/>
              <a:t>tinh</a:t>
            </a:r>
            <a:r>
              <a:rPr lang="en-US" dirty="0"/>
              <a:t> </a:t>
            </a:r>
            <a:r>
              <a:rPr lang="en-US" dirty="0" err="1"/>
              <a:t>thần</a:t>
            </a:r>
            <a:endParaRPr lang="en-US" dirty="0"/>
          </a:p>
        </p:txBody>
      </p:sp>
      <p:sp>
        <p:nvSpPr>
          <p:cNvPr id="3" name="Content Placeholder 2">
            <a:extLst>
              <a:ext uri="{FF2B5EF4-FFF2-40B4-BE49-F238E27FC236}">
                <a16:creationId xmlns:a16="http://schemas.microsoft.com/office/drawing/2014/main" id="{BD9F4EB8-C178-4EDA-8E1C-9D3EEEAE1D3C}"/>
              </a:ext>
            </a:extLst>
          </p:cNvPr>
          <p:cNvSpPr>
            <a:spLocks noGrp="1"/>
          </p:cNvSpPr>
          <p:nvPr>
            <p:ph idx="1"/>
          </p:nvPr>
        </p:nvSpPr>
        <p:spPr>
          <a:xfrm>
            <a:off x="955577" y="2430471"/>
            <a:ext cx="6272537" cy="2946083"/>
          </a:xfrm>
        </p:spPr>
        <p:txBody>
          <a:bodyPr>
            <a:normAutofit fontScale="92500" lnSpcReduction="20000"/>
          </a:bodyPr>
          <a:lstStyle/>
          <a:p>
            <a:pPr marL="0" indent="0">
              <a:buNone/>
            </a:pPr>
            <a:r>
              <a:rPr lang="en-US" sz="3600" b="1" dirty="0">
                <a:solidFill>
                  <a:srgbClr val="0070C0"/>
                </a:solidFill>
              </a:rPr>
              <a:t>* </a:t>
            </a:r>
            <a:r>
              <a:rPr lang="en-US" sz="4800" b="1" dirty="0" err="1">
                <a:solidFill>
                  <a:srgbClr val="0070C0"/>
                </a:solidFill>
              </a:rPr>
              <a:t>Về</a:t>
            </a:r>
            <a:r>
              <a:rPr lang="en-US" sz="4800" b="1" dirty="0">
                <a:solidFill>
                  <a:srgbClr val="0070C0"/>
                </a:solidFill>
              </a:rPr>
              <a:t> </a:t>
            </a:r>
            <a:r>
              <a:rPr lang="en-US" sz="4800" b="1" dirty="0" err="1">
                <a:solidFill>
                  <a:srgbClr val="0070C0"/>
                </a:solidFill>
              </a:rPr>
              <a:t>thể</a:t>
            </a:r>
            <a:r>
              <a:rPr lang="en-US" sz="4800" b="1" dirty="0">
                <a:solidFill>
                  <a:srgbClr val="0070C0"/>
                </a:solidFill>
              </a:rPr>
              <a:t> </a:t>
            </a:r>
            <a:r>
              <a:rPr lang="en-US" sz="4800" b="1" dirty="0" err="1">
                <a:solidFill>
                  <a:srgbClr val="0070C0"/>
                </a:solidFill>
              </a:rPr>
              <a:t>chất</a:t>
            </a:r>
            <a:r>
              <a:rPr lang="en-US" sz="4800" b="1" dirty="0">
                <a:solidFill>
                  <a:srgbClr val="0070C0"/>
                </a:solidFill>
              </a:rPr>
              <a:t>:</a:t>
            </a:r>
            <a:endParaRPr lang="en-US" sz="4800" dirty="0">
              <a:solidFill>
                <a:srgbClr val="0070C0"/>
              </a:solidFill>
            </a:endParaRPr>
          </a:p>
          <a:p>
            <a:r>
              <a:rPr lang="en-US" sz="4000" dirty="0" err="1"/>
              <a:t>Có</a:t>
            </a:r>
            <a:r>
              <a:rPr lang="en-US" sz="4000" dirty="0"/>
              <a:t> </a:t>
            </a:r>
            <a:r>
              <a:rPr lang="en-US" sz="4000" dirty="0" err="1"/>
              <a:t>dấu</a:t>
            </a:r>
            <a:r>
              <a:rPr lang="en-US" sz="4000" dirty="0"/>
              <a:t> </a:t>
            </a:r>
            <a:r>
              <a:rPr lang="en-US" sz="4000" dirty="0" err="1"/>
              <a:t>hiệu</a:t>
            </a:r>
            <a:r>
              <a:rPr lang="en-US" sz="4000" dirty="0"/>
              <a:t> </a:t>
            </a:r>
            <a:r>
              <a:rPr lang="en-US" sz="4000" dirty="0" err="1"/>
              <a:t>chậm</a:t>
            </a:r>
            <a:r>
              <a:rPr lang="en-US" sz="4000" dirty="0"/>
              <a:t> </a:t>
            </a:r>
            <a:r>
              <a:rPr lang="en-US" sz="4000" dirty="0" err="1"/>
              <a:t>phát</a:t>
            </a:r>
            <a:r>
              <a:rPr lang="en-US" sz="4000" dirty="0"/>
              <a:t> </a:t>
            </a:r>
            <a:r>
              <a:rPr lang="en-US" sz="4000" dirty="0" err="1"/>
              <a:t>triển</a:t>
            </a:r>
            <a:r>
              <a:rPr lang="en-US" sz="4000" dirty="0"/>
              <a:t>.</a:t>
            </a:r>
          </a:p>
          <a:p>
            <a:r>
              <a:rPr lang="en-US" sz="4000" dirty="0" err="1"/>
              <a:t>Đái</a:t>
            </a:r>
            <a:r>
              <a:rPr lang="en-US" sz="4000" dirty="0"/>
              <a:t> </a:t>
            </a:r>
            <a:r>
              <a:rPr lang="en-US" sz="4000" dirty="0" err="1"/>
              <a:t>dầm</a:t>
            </a:r>
            <a:r>
              <a:rPr lang="en-US" sz="4000" dirty="0"/>
              <a:t>.</a:t>
            </a:r>
          </a:p>
          <a:p>
            <a:r>
              <a:rPr lang="en-US" sz="4000" dirty="0" err="1"/>
              <a:t>Rối</a:t>
            </a:r>
            <a:r>
              <a:rPr lang="en-US" sz="4000" dirty="0"/>
              <a:t> </a:t>
            </a:r>
            <a:r>
              <a:rPr lang="en-US" sz="4000" dirty="0" err="1"/>
              <a:t>loạn</a:t>
            </a:r>
            <a:r>
              <a:rPr lang="en-US" sz="4000" dirty="0"/>
              <a:t> </a:t>
            </a:r>
            <a:r>
              <a:rPr lang="en-US" sz="4000" dirty="0" err="1"/>
              <a:t>ngôn</a:t>
            </a:r>
            <a:r>
              <a:rPr lang="en-US" sz="4000" dirty="0"/>
              <a:t> </a:t>
            </a:r>
            <a:r>
              <a:rPr lang="en-US" sz="4000" dirty="0" err="1"/>
              <a:t>ngữ</a:t>
            </a:r>
            <a:r>
              <a:rPr lang="en-US" sz="4000" dirty="0" smtClean="0"/>
              <a:t>.</a:t>
            </a:r>
          </a:p>
          <a:p>
            <a:r>
              <a:rPr lang="en-US" sz="4000" dirty="0" err="1" smtClean="0"/>
              <a:t>Rối</a:t>
            </a:r>
            <a:r>
              <a:rPr lang="en-US" sz="4000" dirty="0" smtClean="0"/>
              <a:t> </a:t>
            </a:r>
            <a:r>
              <a:rPr lang="en-US" sz="4000" dirty="0" err="1" smtClean="0"/>
              <a:t>loạn</a:t>
            </a:r>
            <a:r>
              <a:rPr lang="en-US" sz="4000" dirty="0" smtClean="0"/>
              <a:t> </a:t>
            </a:r>
            <a:r>
              <a:rPr lang="en-US" sz="4000" dirty="0" err="1" smtClean="0"/>
              <a:t>giấc</a:t>
            </a:r>
            <a:r>
              <a:rPr lang="en-US" sz="4000" dirty="0" smtClean="0"/>
              <a:t> </a:t>
            </a:r>
            <a:r>
              <a:rPr lang="en-US" sz="4000" dirty="0" err="1" smtClean="0"/>
              <a:t>ngủ</a:t>
            </a:r>
            <a:endParaRPr lang="en-US" sz="4000" dirty="0"/>
          </a:p>
          <a:p>
            <a:pPr marL="0" indent="0">
              <a:buNone/>
            </a:pPr>
            <a:endParaRPr lang="en-US" dirty="0"/>
          </a:p>
        </p:txBody>
      </p:sp>
      <p:pic>
        <p:nvPicPr>
          <p:cNvPr id="5" name="Picture 4" descr="A picture containing person, indoor, young, clothing&#10;&#10;Description automatically generated">
            <a:extLst>
              <a:ext uri="{FF2B5EF4-FFF2-40B4-BE49-F238E27FC236}">
                <a16:creationId xmlns:a16="http://schemas.microsoft.com/office/drawing/2014/main" id="{2AE1CC07-868A-447A-815F-84F6470F4E81}"/>
              </a:ext>
            </a:extLst>
          </p:cNvPr>
          <p:cNvPicPr>
            <a:picLocks noChangeAspect="1"/>
          </p:cNvPicPr>
          <p:nvPr/>
        </p:nvPicPr>
        <p:blipFill>
          <a:blip r:embed="rId2"/>
          <a:stretch>
            <a:fillRect/>
          </a:stretch>
        </p:blipFill>
        <p:spPr>
          <a:xfrm>
            <a:off x="7617591" y="1916666"/>
            <a:ext cx="4574409" cy="4574409"/>
          </a:xfrm>
          <a:prstGeom prst="rect">
            <a:avLst/>
          </a:prstGeom>
          <a:ln>
            <a:noFill/>
          </a:ln>
          <a:effectLst>
            <a:softEdge rad="112500"/>
          </a:effectLst>
        </p:spPr>
      </p:pic>
    </p:spTree>
    <p:extLst>
      <p:ext uri="{BB962C8B-B14F-4D97-AF65-F5344CB8AC3E}">
        <p14:creationId xmlns:p14="http://schemas.microsoft.com/office/powerpoint/2010/main" val="221896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ircle(in)">
                                      <p:cBhvr>
                                        <p:cTn id="3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9F4EB8-C178-4EDA-8E1C-9D3EEEAE1D3C}"/>
              </a:ext>
            </a:extLst>
          </p:cNvPr>
          <p:cNvSpPr>
            <a:spLocks noGrp="1"/>
          </p:cNvSpPr>
          <p:nvPr>
            <p:ph idx="4294967295"/>
          </p:nvPr>
        </p:nvSpPr>
        <p:spPr>
          <a:xfrm>
            <a:off x="586504" y="2112939"/>
            <a:ext cx="7696200" cy="5149850"/>
          </a:xfrm>
          <a:prstGeom prst="rect">
            <a:avLst/>
          </a:prstGeom>
        </p:spPr>
        <p:txBody>
          <a:bodyPr/>
          <a:lstStyle/>
          <a:p>
            <a:pPr marL="0" indent="0" algn="just">
              <a:buNone/>
            </a:pPr>
            <a:r>
              <a:rPr lang="en-US" sz="3600" b="1" dirty="0">
                <a:solidFill>
                  <a:srgbClr val="0070C0"/>
                </a:solidFill>
              </a:rPr>
              <a:t>* </a:t>
            </a:r>
            <a:r>
              <a:rPr lang="en-US" sz="4000" b="1" dirty="0" err="1">
                <a:solidFill>
                  <a:srgbClr val="0070C0"/>
                </a:solidFill>
              </a:rPr>
              <a:t>Về</a:t>
            </a:r>
            <a:r>
              <a:rPr lang="en-US" sz="4000" b="1" dirty="0">
                <a:solidFill>
                  <a:srgbClr val="0070C0"/>
                </a:solidFill>
              </a:rPr>
              <a:t> </a:t>
            </a:r>
            <a:r>
              <a:rPr lang="en-US" sz="4000" b="1" dirty="0" err="1" smtClean="0">
                <a:solidFill>
                  <a:srgbClr val="0070C0"/>
                </a:solidFill>
              </a:rPr>
              <a:t>tâm</a:t>
            </a:r>
            <a:r>
              <a:rPr lang="en-US" sz="4000" b="1" dirty="0" smtClean="0">
                <a:solidFill>
                  <a:srgbClr val="0070C0"/>
                </a:solidFill>
              </a:rPr>
              <a:t> </a:t>
            </a:r>
            <a:r>
              <a:rPr lang="en-US" sz="4000" b="1" dirty="0" err="1" smtClean="0">
                <a:solidFill>
                  <a:srgbClr val="0070C0"/>
                </a:solidFill>
              </a:rPr>
              <a:t>lý</a:t>
            </a:r>
            <a:r>
              <a:rPr lang="en-US" sz="4000" b="1" dirty="0" smtClean="0">
                <a:solidFill>
                  <a:srgbClr val="0070C0"/>
                </a:solidFill>
              </a:rPr>
              <a:t>:</a:t>
            </a:r>
            <a:endParaRPr lang="en-US" sz="4000" b="1" dirty="0">
              <a:solidFill>
                <a:srgbClr val="0070C0"/>
              </a:solidFill>
            </a:endParaRPr>
          </a:p>
          <a:p>
            <a:pPr algn="just"/>
            <a:r>
              <a:rPr lang="en-US" sz="3500" dirty="0" err="1" smtClean="0"/>
              <a:t>Nghi</a:t>
            </a:r>
            <a:r>
              <a:rPr lang="en-US" sz="3500" dirty="0" smtClean="0"/>
              <a:t> </a:t>
            </a:r>
            <a:r>
              <a:rPr lang="en-US" sz="3500" dirty="0" err="1"/>
              <a:t>ngờ</a:t>
            </a:r>
            <a:r>
              <a:rPr lang="en-US" sz="3500" dirty="0"/>
              <a:t> </a:t>
            </a:r>
            <a:r>
              <a:rPr lang="en-US" sz="3500" dirty="0" err="1"/>
              <a:t>và</a:t>
            </a:r>
            <a:r>
              <a:rPr lang="en-US" sz="3500" dirty="0"/>
              <a:t> </a:t>
            </a:r>
            <a:r>
              <a:rPr lang="en-US" sz="3500" dirty="0" err="1"/>
              <a:t>phòng</a:t>
            </a:r>
            <a:r>
              <a:rPr lang="en-US" sz="3500" dirty="0"/>
              <a:t> </a:t>
            </a:r>
            <a:r>
              <a:rPr lang="en-US" sz="3500" dirty="0" err="1"/>
              <a:t>vệ</a:t>
            </a:r>
            <a:r>
              <a:rPr lang="en-US" sz="3500" dirty="0"/>
              <a:t> </a:t>
            </a:r>
            <a:r>
              <a:rPr lang="en-US" sz="3500" dirty="0" err="1"/>
              <a:t>quá</a:t>
            </a:r>
            <a:r>
              <a:rPr lang="en-US" sz="3500" dirty="0"/>
              <a:t> </a:t>
            </a:r>
            <a:r>
              <a:rPr lang="en-US" sz="3500" dirty="0" err="1"/>
              <a:t>mức</a:t>
            </a:r>
            <a:r>
              <a:rPr lang="en-US" sz="3500" dirty="0"/>
              <a:t>.</a:t>
            </a:r>
          </a:p>
          <a:p>
            <a:pPr algn="just"/>
            <a:r>
              <a:rPr lang="en-US" sz="3500" dirty="0" err="1"/>
              <a:t>Thể</a:t>
            </a:r>
            <a:r>
              <a:rPr lang="en-US" sz="3500" dirty="0"/>
              <a:t> </a:t>
            </a:r>
            <a:r>
              <a:rPr lang="en-US" sz="3500" dirty="0" err="1"/>
              <a:t>hiện</a:t>
            </a:r>
            <a:r>
              <a:rPr lang="en-US" sz="3500" dirty="0"/>
              <a:t> </a:t>
            </a:r>
            <a:r>
              <a:rPr lang="en-US" sz="3500" dirty="0" err="1"/>
              <a:t>những</a:t>
            </a:r>
            <a:r>
              <a:rPr lang="en-US" sz="3500" dirty="0"/>
              <a:t> </a:t>
            </a:r>
            <a:r>
              <a:rPr lang="en-US" sz="3500" dirty="0" err="1"/>
              <a:t>cảm</a:t>
            </a:r>
            <a:r>
              <a:rPr lang="en-US" sz="3500" dirty="0"/>
              <a:t> </a:t>
            </a:r>
            <a:r>
              <a:rPr lang="en-US" sz="3500" dirty="0" err="1"/>
              <a:t>xúc</a:t>
            </a:r>
            <a:r>
              <a:rPr lang="en-US" sz="3500" dirty="0"/>
              <a:t> </a:t>
            </a:r>
            <a:r>
              <a:rPr lang="en-US" sz="3500" dirty="0" err="1"/>
              <a:t>thái</a:t>
            </a:r>
            <a:r>
              <a:rPr lang="en-US" sz="3500" dirty="0"/>
              <a:t> </a:t>
            </a:r>
            <a:r>
              <a:rPr lang="en-US" sz="3500" dirty="0" err="1"/>
              <a:t>quá</a:t>
            </a:r>
            <a:r>
              <a:rPr lang="en-US" sz="3500" dirty="0"/>
              <a:t> </a:t>
            </a:r>
            <a:r>
              <a:rPr lang="en-US" sz="3500" dirty="0" err="1"/>
              <a:t>như</a:t>
            </a:r>
            <a:r>
              <a:rPr lang="en-US" sz="3500" dirty="0"/>
              <a:t> </a:t>
            </a:r>
            <a:r>
              <a:rPr lang="en-US" sz="3500" dirty="0" err="1"/>
              <a:t>rụt</a:t>
            </a:r>
            <a:r>
              <a:rPr lang="en-US" sz="3500" dirty="0"/>
              <a:t> </a:t>
            </a:r>
            <a:r>
              <a:rPr lang="en-US" sz="3500" dirty="0" err="1"/>
              <a:t>rè</a:t>
            </a:r>
            <a:r>
              <a:rPr lang="en-US" sz="3500" dirty="0"/>
              <a:t>, </a:t>
            </a:r>
            <a:r>
              <a:rPr lang="en-US" sz="3500" dirty="0" err="1"/>
              <a:t>nhút</a:t>
            </a:r>
            <a:r>
              <a:rPr lang="en-US" sz="3500" dirty="0"/>
              <a:t> </a:t>
            </a:r>
            <a:r>
              <a:rPr lang="en-US" sz="3500" dirty="0" err="1"/>
              <a:t>nhát</a:t>
            </a:r>
            <a:r>
              <a:rPr lang="en-US" sz="3500" dirty="0"/>
              <a:t>, </a:t>
            </a:r>
            <a:r>
              <a:rPr lang="en-US" sz="3500" dirty="0" err="1"/>
              <a:t>lảng</a:t>
            </a:r>
            <a:r>
              <a:rPr lang="en-US" sz="3500" dirty="0"/>
              <a:t> </a:t>
            </a:r>
            <a:r>
              <a:rPr lang="en-US" sz="3500" dirty="0" err="1"/>
              <a:t>tránh</a:t>
            </a:r>
            <a:r>
              <a:rPr lang="en-US" sz="3500" dirty="0"/>
              <a:t> </a:t>
            </a:r>
            <a:r>
              <a:rPr lang="en-US" sz="3500" dirty="0" err="1"/>
              <a:t>người</a:t>
            </a:r>
            <a:r>
              <a:rPr lang="en-US" sz="3500" dirty="0"/>
              <a:t> </a:t>
            </a:r>
            <a:r>
              <a:rPr lang="en-US" sz="3500" dirty="0" err="1"/>
              <a:t>hoặc</a:t>
            </a:r>
            <a:r>
              <a:rPr lang="en-US" sz="3500" dirty="0"/>
              <a:t> hung </a:t>
            </a:r>
            <a:r>
              <a:rPr lang="en-US" sz="3500" dirty="0" err="1"/>
              <a:t>hãn</a:t>
            </a:r>
            <a:r>
              <a:rPr lang="en-US" sz="3500" dirty="0"/>
              <a:t>.</a:t>
            </a:r>
          </a:p>
        </p:txBody>
      </p:sp>
      <p:pic>
        <p:nvPicPr>
          <p:cNvPr id="5" name="Picture 4" descr="A picture containing sitting, piece, suitcase, luggage&#10;&#10;Description automatically generated">
            <a:extLst>
              <a:ext uri="{FF2B5EF4-FFF2-40B4-BE49-F238E27FC236}">
                <a16:creationId xmlns:a16="http://schemas.microsoft.com/office/drawing/2014/main" id="{94E46974-12AD-4DFC-A601-96FDF1B7C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3609" y="2256794"/>
            <a:ext cx="3458391" cy="3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59BE6210-9976-4857-9F81-9E562D6C189A}"/>
              </a:ext>
            </a:extLst>
          </p:cNvPr>
          <p:cNvSpPr>
            <a:spLocks noGrp="1"/>
          </p:cNvSpPr>
          <p:nvPr>
            <p:ph type="title"/>
          </p:nvPr>
        </p:nvSpPr>
        <p:spPr>
          <a:xfrm>
            <a:off x="1344054" y="793124"/>
            <a:ext cx="10515600" cy="1002870"/>
          </a:xfrm>
        </p:spPr>
        <p:txBody>
          <a:bodyPr>
            <a:noAutofit/>
          </a:bodyPr>
          <a:lstStyle/>
          <a:p>
            <a:r>
              <a:rPr lang="en-US" sz="4000" dirty="0" err="1"/>
              <a:t>Dấu</a:t>
            </a:r>
            <a:r>
              <a:rPr lang="en-US" sz="4000" dirty="0"/>
              <a:t> </a:t>
            </a:r>
            <a:r>
              <a:rPr lang="en-US" sz="4000" dirty="0" err="1"/>
              <a:t>hiệu</a:t>
            </a:r>
            <a:r>
              <a:rPr lang="en-US" sz="4000" dirty="0"/>
              <a:t> </a:t>
            </a:r>
            <a:r>
              <a:rPr lang="en-US" sz="4000" dirty="0" err="1"/>
              <a:t>nhận</a:t>
            </a:r>
            <a:r>
              <a:rPr lang="en-US" sz="4000" dirty="0"/>
              <a:t> </a:t>
            </a:r>
            <a:r>
              <a:rPr lang="en-US" sz="4000" dirty="0" err="1"/>
              <a:t>biết</a:t>
            </a:r>
            <a:r>
              <a:rPr lang="en-US" sz="4000" dirty="0"/>
              <a:t> </a:t>
            </a:r>
            <a:r>
              <a:rPr lang="en-US" sz="4000" dirty="0" err="1"/>
              <a:t>trẻ</a:t>
            </a:r>
            <a:r>
              <a:rPr lang="en-US" sz="4000" dirty="0"/>
              <a:t> </a:t>
            </a:r>
            <a:r>
              <a:rPr lang="en-US" sz="4000" dirty="0" err="1"/>
              <a:t>bị</a:t>
            </a:r>
            <a:r>
              <a:rPr lang="en-US" sz="4000" dirty="0"/>
              <a:t> </a:t>
            </a:r>
            <a:r>
              <a:rPr lang="en-US" sz="4000" dirty="0" err="1"/>
              <a:t>bạo</a:t>
            </a:r>
            <a:r>
              <a:rPr lang="en-US" sz="4000" dirty="0"/>
              <a:t> </a:t>
            </a:r>
            <a:r>
              <a:rPr lang="en-US" sz="4000" dirty="0" err="1"/>
              <a:t>lực</a:t>
            </a:r>
            <a:r>
              <a:rPr lang="en-US" sz="4000" dirty="0"/>
              <a:t> </a:t>
            </a:r>
            <a:r>
              <a:rPr lang="en-US" sz="4000" dirty="0" err="1"/>
              <a:t>về</a:t>
            </a:r>
            <a:r>
              <a:rPr lang="en-US" sz="4000" dirty="0"/>
              <a:t> </a:t>
            </a:r>
            <a:r>
              <a:rPr lang="en-US" sz="4000" dirty="0" err="1"/>
              <a:t>tinh</a:t>
            </a:r>
            <a:r>
              <a:rPr lang="en-US" sz="4000" dirty="0"/>
              <a:t> </a:t>
            </a:r>
            <a:r>
              <a:rPr lang="en-US" sz="4000" dirty="0" err="1"/>
              <a:t>thần</a:t>
            </a:r>
            <a:endParaRPr lang="en-US" sz="4000" dirty="0"/>
          </a:p>
        </p:txBody>
      </p:sp>
    </p:spTree>
    <p:extLst>
      <p:ext uri="{BB962C8B-B14F-4D97-AF65-F5344CB8AC3E}">
        <p14:creationId xmlns:p14="http://schemas.microsoft.com/office/powerpoint/2010/main" val="220597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8D4C5-1CC8-436B-A7DC-83437055D0AB}"/>
              </a:ext>
            </a:extLst>
          </p:cNvPr>
          <p:cNvSpPr>
            <a:spLocks noGrp="1"/>
          </p:cNvSpPr>
          <p:nvPr>
            <p:ph type="title"/>
          </p:nvPr>
        </p:nvSpPr>
        <p:spPr>
          <a:xfrm>
            <a:off x="1029788" y="431675"/>
            <a:ext cx="10929730" cy="1325563"/>
          </a:xfrm>
        </p:spPr>
        <p:txBody>
          <a:bodyPr/>
          <a:lstStyle/>
          <a:p>
            <a:r>
              <a:rPr lang="en-US" dirty="0" err="1"/>
              <a:t>Dấu</a:t>
            </a:r>
            <a:r>
              <a:rPr lang="en-US" dirty="0"/>
              <a:t> </a:t>
            </a:r>
            <a:r>
              <a:rPr lang="en-US" dirty="0" err="1"/>
              <a:t>hiệu</a:t>
            </a:r>
            <a:r>
              <a:rPr lang="en-US" dirty="0"/>
              <a:t> </a:t>
            </a:r>
            <a:r>
              <a:rPr lang="en-US" dirty="0" err="1"/>
              <a:t>nhận</a:t>
            </a:r>
            <a:r>
              <a:rPr lang="en-US" dirty="0"/>
              <a:t> </a:t>
            </a:r>
            <a:r>
              <a:rPr lang="en-US" dirty="0" err="1"/>
              <a:t>biết</a:t>
            </a:r>
            <a:r>
              <a:rPr lang="en-US" dirty="0"/>
              <a:t> </a:t>
            </a:r>
            <a:r>
              <a:rPr lang="en-US" dirty="0" err="1"/>
              <a:t>trẻ</a:t>
            </a:r>
            <a:r>
              <a:rPr lang="en-US" dirty="0"/>
              <a:t> </a:t>
            </a:r>
            <a:r>
              <a:rPr lang="en-US" dirty="0" err="1"/>
              <a:t>bị</a:t>
            </a:r>
            <a:r>
              <a:rPr lang="en-US" dirty="0"/>
              <a:t> </a:t>
            </a:r>
            <a:r>
              <a:rPr lang="en-US" dirty="0" err="1"/>
              <a:t>bạo</a:t>
            </a:r>
            <a:r>
              <a:rPr lang="en-US" dirty="0"/>
              <a:t> </a:t>
            </a:r>
            <a:r>
              <a:rPr lang="en-US" dirty="0" err="1"/>
              <a:t>lực</a:t>
            </a:r>
            <a:r>
              <a:rPr lang="en-US" dirty="0"/>
              <a:t> </a:t>
            </a:r>
            <a:r>
              <a:rPr lang="en-US" dirty="0" err="1"/>
              <a:t>về</a:t>
            </a:r>
            <a:r>
              <a:rPr lang="en-US" dirty="0"/>
              <a:t> </a:t>
            </a:r>
            <a:r>
              <a:rPr lang="en-US" dirty="0" err="1"/>
              <a:t>tinh</a:t>
            </a:r>
            <a:r>
              <a:rPr lang="en-US" dirty="0"/>
              <a:t> </a:t>
            </a:r>
            <a:r>
              <a:rPr lang="en-US" dirty="0" err="1"/>
              <a:t>thần</a:t>
            </a:r>
            <a:endParaRPr lang="en-US" dirty="0"/>
          </a:p>
        </p:txBody>
      </p:sp>
      <p:sp>
        <p:nvSpPr>
          <p:cNvPr id="3" name="Content Placeholder 2">
            <a:extLst>
              <a:ext uri="{FF2B5EF4-FFF2-40B4-BE49-F238E27FC236}">
                <a16:creationId xmlns:a16="http://schemas.microsoft.com/office/drawing/2014/main" id="{BD9F4EB8-C178-4EDA-8E1C-9D3EEEAE1D3C}"/>
              </a:ext>
            </a:extLst>
          </p:cNvPr>
          <p:cNvSpPr>
            <a:spLocks noGrp="1"/>
          </p:cNvSpPr>
          <p:nvPr>
            <p:ph idx="1"/>
          </p:nvPr>
        </p:nvSpPr>
        <p:spPr>
          <a:xfrm>
            <a:off x="838200" y="1757238"/>
            <a:ext cx="10515600" cy="5149772"/>
          </a:xfrm>
        </p:spPr>
        <p:txBody>
          <a:bodyPr/>
          <a:lstStyle/>
          <a:p>
            <a:pPr marL="0" indent="0" algn="just">
              <a:buNone/>
            </a:pPr>
            <a:r>
              <a:rPr lang="en-US" sz="4000" b="1" dirty="0">
                <a:solidFill>
                  <a:srgbClr val="0070C0"/>
                </a:solidFill>
              </a:rPr>
              <a:t>* </a:t>
            </a:r>
            <a:r>
              <a:rPr lang="en-US" sz="4000" b="1" dirty="0" err="1">
                <a:solidFill>
                  <a:srgbClr val="0070C0"/>
                </a:solidFill>
              </a:rPr>
              <a:t>Về</a:t>
            </a:r>
            <a:r>
              <a:rPr lang="en-US" sz="4000" b="1" dirty="0">
                <a:solidFill>
                  <a:srgbClr val="0070C0"/>
                </a:solidFill>
              </a:rPr>
              <a:t> </a:t>
            </a:r>
            <a:r>
              <a:rPr lang="en-US" sz="4000" b="1" dirty="0" err="1">
                <a:solidFill>
                  <a:srgbClr val="0070C0"/>
                </a:solidFill>
              </a:rPr>
              <a:t>hành</a:t>
            </a:r>
            <a:r>
              <a:rPr lang="en-US" sz="4000" b="1" dirty="0">
                <a:solidFill>
                  <a:srgbClr val="0070C0"/>
                </a:solidFill>
              </a:rPr>
              <a:t> vi (</a:t>
            </a:r>
            <a:r>
              <a:rPr lang="en-US" sz="4000" b="1" dirty="0" err="1">
                <a:solidFill>
                  <a:srgbClr val="0070C0"/>
                </a:solidFill>
              </a:rPr>
              <a:t>tiếp</a:t>
            </a:r>
            <a:r>
              <a:rPr lang="en-US" sz="4000" b="1" dirty="0">
                <a:solidFill>
                  <a:srgbClr val="0070C0"/>
                </a:solidFill>
              </a:rPr>
              <a:t>):</a:t>
            </a:r>
            <a:endParaRPr lang="en-US" sz="4000" dirty="0">
              <a:solidFill>
                <a:srgbClr val="0070C0"/>
              </a:solidFill>
            </a:endParaRPr>
          </a:p>
          <a:p>
            <a:r>
              <a:rPr lang="en-US" dirty="0" err="1"/>
              <a:t>Học</a:t>
            </a:r>
            <a:r>
              <a:rPr lang="en-US" dirty="0"/>
              <a:t> </a:t>
            </a:r>
            <a:r>
              <a:rPr lang="en-US" dirty="0" err="1"/>
              <a:t>tập</a:t>
            </a:r>
            <a:r>
              <a:rPr lang="en-US" dirty="0"/>
              <a:t> </a:t>
            </a:r>
            <a:r>
              <a:rPr lang="en-US" dirty="0" err="1"/>
              <a:t>sa</a:t>
            </a:r>
            <a:r>
              <a:rPr lang="en-US" dirty="0"/>
              <a:t> </a:t>
            </a:r>
            <a:r>
              <a:rPr lang="en-US" dirty="0" err="1"/>
              <a:t>sút</a:t>
            </a:r>
            <a:r>
              <a:rPr lang="en-US" dirty="0"/>
              <a:t>, </a:t>
            </a:r>
            <a:r>
              <a:rPr lang="en-US" dirty="0" err="1"/>
              <a:t>nhận</a:t>
            </a:r>
            <a:r>
              <a:rPr lang="en-US" dirty="0"/>
              <a:t> </a:t>
            </a:r>
            <a:r>
              <a:rPr lang="en-US" dirty="0" err="1"/>
              <a:t>thức</a:t>
            </a:r>
            <a:r>
              <a:rPr lang="en-US" dirty="0"/>
              <a:t> </a:t>
            </a:r>
            <a:r>
              <a:rPr lang="en-US" dirty="0" err="1"/>
              <a:t>chậm</a:t>
            </a:r>
            <a:r>
              <a:rPr lang="en-US" dirty="0"/>
              <a:t> </a:t>
            </a:r>
            <a:r>
              <a:rPr lang="en-US" dirty="0" err="1"/>
              <a:t>chạp</a:t>
            </a:r>
            <a:r>
              <a:rPr lang="en-US" dirty="0"/>
              <a:t>, </a:t>
            </a:r>
            <a:r>
              <a:rPr lang="en-US" dirty="0" err="1"/>
              <a:t>nét</a:t>
            </a:r>
            <a:r>
              <a:rPr lang="en-US" dirty="0"/>
              <a:t> </a:t>
            </a:r>
            <a:r>
              <a:rPr lang="en-US" dirty="0" err="1"/>
              <a:t>mặt</a:t>
            </a:r>
            <a:r>
              <a:rPr lang="en-US" dirty="0"/>
              <a:t> </a:t>
            </a:r>
            <a:r>
              <a:rPr lang="en-US" dirty="0" err="1"/>
              <a:t>lơ</a:t>
            </a:r>
            <a:r>
              <a:rPr lang="en-US" dirty="0"/>
              <a:t> </a:t>
            </a:r>
            <a:r>
              <a:rPr lang="en-US" dirty="0" err="1"/>
              <a:t>đãng</a:t>
            </a:r>
            <a:r>
              <a:rPr lang="en-US" dirty="0"/>
              <a:t>.</a:t>
            </a:r>
          </a:p>
          <a:p>
            <a:r>
              <a:rPr lang="en-US" dirty="0" err="1" smtClean="0"/>
              <a:t>Có</a:t>
            </a:r>
            <a:r>
              <a:rPr lang="en-US" dirty="0" smtClean="0"/>
              <a:t> </a:t>
            </a:r>
            <a:r>
              <a:rPr lang="en-US" dirty="0" err="1"/>
              <a:t>những</a:t>
            </a:r>
            <a:r>
              <a:rPr lang="en-US" dirty="0"/>
              <a:t> </a:t>
            </a:r>
            <a:r>
              <a:rPr lang="en-US" dirty="0" err="1"/>
              <a:t>thói</a:t>
            </a:r>
            <a:r>
              <a:rPr lang="en-US" dirty="0"/>
              <a:t> </a:t>
            </a:r>
            <a:r>
              <a:rPr lang="en-US" dirty="0" err="1"/>
              <a:t>quen</a:t>
            </a:r>
            <a:r>
              <a:rPr lang="en-US" dirty="0"/>
              <a:t> </a:t>
            </a:r>
            <a:r>
              <a:rPr lang="en-US" dirty="0" err="1"/>
              <a:t>lạ</a:t>
            </a:r>
            <a:r>
              <a:rPr lang="en-US" dirty="0"/>
              <a:t> </a:t>
            </a:r>
            <a:r>
              <a:rPr lang="en-US" dirty="0" err="1"/>
              <a:t>như</a:t>
            </a:r>
            <a:r>
              <a:rPr lang="en-US" dirty="0"/>
              <a:t> </a:t>
            </a:r>
            <a:r>
              <a:rPr lang="en-US" dirty="0" err="1"/>
              <a:t>hút</a:t>
            </a:r>
            <a:r>
              <a:rPr lang="en-US" dirty="0"/>
              <a:t> </a:t>
            </a:r>
            <a:r>
              <a:rPr lang="en-US" dirty="0" err="1"/>
              <a:t>thuốc</a:t>
            </a:r>
            <a:r>
              <a:rPr lang="en-US" dirty="0"/>
              <a:t>, </a:t>
            </a:r>
            <a:r>
              <a:rPr lang="en-US" dirty="0" err="1"/>
              <a:t>đá</a:t>
            </a:r>
            <a:r>
              <a:rPr lang="en-US" dirty="0"/>
              <a:t> </a:t>
            </a:r>
            <a:r>
              <a:rPr lang="en-US" dirty="0" err="1"/>
              <a:t>thúng</a:t>
            </a:r>
            <a:r>
              <a:rPr lang="en-US" dirty="0"/>
              <a:t> </a:t>
            </a:r>
            <a:r>
              <a:rPr lang="en-US" dirty="0" err="1"/>
              <a:t>đụng</a:t>
            </a:r>
            <a:r>
              <a:rPr lang="en-US" dirty="0"/>
              <a:t> </a:t>
            </a:r>
            <a:r>
              <a:rPr lang="en-US" dirty="0" err="1"/>
              <a:t>nia</a:t>
            </a:r>
            <a:r>
              <a:rPr lang="en-US" dirty="0"/>
              <a:t>.</a:t>
            </a:r>
          </a:p>
          <a:p>
            <a:r>
              <a:rPr lang="en-US" dirty="0" err="1" smtClean="0"/>
              <a:t>Có</a:t>
            </a:r>
            <a:r>
              <a:rPr lang="en-US" dirty="0" smtClean="0"/>
              <a:t> </a:t>
            </a:r>
            <a:r>
              <a:rPr lang="en-US" dirty="0" err="1"/>
              <a:t>những</a:t>
            </a:r>
            <a:r>
              <a:rPr lang="en-US" dirty="0"/>
              <a:t> </a:t>
            </a:r>
            <a:r>
              <a:rPr lang="en-US" dirty="0" err="1"/>
              <a:t>hành</a:t>
            </a:r>
            <a:r>
              <a:rPr lang="en-US" dirty="0"/>
              <a:t> vi </a:t>
            </a:r>
            <a:r>
              <a:rPr lang="en-US" dirty="0" err="1"/>
              <a:t>gây</a:t>
            </a:r>
            <a:r>
              <a:rPr lang="en-US" dirty="0"/>
              <a:t> </a:t>
            </a:r>
            <a:r>
              <a:rPr lang="en-US" dirty="0" err="1"/>
              <a:t>rối</a:t>
            </a:r>
            <a:r>
              <a:rPr lang="en-US" dirty="0"/>
              <a:t> hay </a:t>
            </a:r>
            <a:r>
              <a:rPr lang="en-US" dirty="0" err="1"/>
              <a:t>chống</a:t>
            </a:r>
            <a:r>
              <a:rPr lang="en-US" dirty="0"/>
              <a:t> </a:t>
            </a:r>
            <a:r>
              <a:rPr lang="en-US" dirty="0" err="1"/>
              <a:t>đối</a:t>
            </a:r>
            <a:r>
              <a:rPr lang="en-US" dirty="0"/>
              <a:t> </a:t>
            </a:r>
            <a:r>
              <a:rPr lang="en-US" dirty="0" err="1"/>
              <a:t>xã</a:t>
            </a:r>
            <a:r>
              <a:rPr lang="en-US" dirty="0"/>
              <a:t> </a:t>
            </a:r>
            <a:r>
              <a:rPr lang="en-US" dirty="0" err="1"/>
              <a:t>hội</a:t>
            </a:r>
            <a:r>
              <a:rPr lang="en-US" dirty="0"/>
              <a:t> (</a:t>
            </a:r>
            <a:r>
              <a:rPr lang="en-US" dirty="0" err="1"/>
              <a:t>bạo</a:t>
            </a:r>
            <a:r>
              <a:rPr lang="en-US" dirty="0"/>
              <a:t> </a:t>
            </a:r>
            <a:r>
              <a:rPr lang="en-US" dirty="0" err="1"/>
              <a:t>lực</a:t>
            </a:r>
            <a:r>
              <a:rPr lang="en-US" dirty="0"/>
              <a:t>, </a:t>
            </a:r>
            <a:r>
              <a:rPr lang="en-US" dirty="0" err="1"/>
              <a:t>thô</a:t>
            </a:r>
            <a:r>
              <a:rPr lang="en-US" dirty="0"/>
              <a:t> </a:t>
            </a:r>
            <a:r>
              <a:rPr lang="en-US" dirty="0" err="1"/>
              <a:t>lỗ</a:t>
            </a:r>
            <a:r>
              <a:rPr lang="en-US" dirty="0"/>
              <a:t>, </a:t>
            </a:r>
            <a:r>
              <a:rPr lang="en-US" dirty="0" err="1"/>
              <a:t>chửi</a:t>
            </a:r>
            <a:r>
              <a:rPr lang="en-US" dirty="0"/>
              <a:t> </a:t>
            </a:r>
            <a:r>
              <a:rPr lang="en-US" dirty="0" err="1"/>
              <a:t>tục</a:t>
            </a:r>
            <a:r>
              <a:rPr lang="en-US" dirty="0"/>
              <a:t>, </a:t>
            </a:r>
            <a:r>
              <a:rPr lang="en-US" dirty="0" err="1"/>
              <a:t>nói</a:t>
            </a:r>
            <a:r>
              <a:rPr lang="en-US" dirty="0"/>
              <a:t> </a:t>
            </a:r>
            <a:r>
              <a:rPr lang="en-US" dirty="0" err="1"/>
              <a:t>dối</a:t>
            </a:r>
            <a:r>
              <a:rPr lang="en-US" dirty="0"/>
              <a:t>, </a:t>
            </a:r>
            <a:r>
              <a:rPr lang="en-US" dirty="0" err="1"/>
              <a:t>phá</a:t>
            </a:r>
            <a:r>
              <a:rPr lang="en-US" dirty="0"/>
              <a:t> </a:t>
            </a:r>
            <a:r>
              <a:rPr lang="en-US" dirty="0" err="1"/>
              <a:t>hoại</a:t>
            </a:r>
            <a:r>
              <a:rPr lang="en-US" dirty="0"/>
              <a:t>).</a:t>
            </a:r>
          </a:p>
          <a:p>
            <a:r>
              <a:rPr lang="en-US" dirty="0" err="1" smtClean="0"/>
              <a:t>Có</a:t>
            </a:r>
            <a:r>
              <a:rPr lang="en-US" dirty="0" smtClean="0"/>
              <a:t> </a:t>
            </a:r>
            <a:r>
              <a:rPr lang="en-US" dirty="0" err="1"/>
              <a:t>những</a:t>
            </a:r>
            <a:r>
              <a:rPr lang="en-US" dirty="0"/>
              <a:t> </a:t>
            </a:r>
            <a:r>
              <a:rPr lang="en-US" dirty="0" err="1"/>
              <a:t>hành</a:t>
            </a:r>
            <a:r>
              <a:rPr lang="en-US" dirty="0"/>
              <a:t> vi </a:t>
            </a:r>
            <a:r>
              <a:rPr lang="en-US" dirty="0" err="1"/>
              <a:t>không</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r>
              <a:rPr lang="en-US" dirty="0"/>
              <a:t> </a:t>
            </a:r>
            <a:r>
              <a:rPr lang="en-US" dirty="0" err="1"/>
              <a:t>như</a:t>
            </a:r>
            <a:r>
              <a:rPr lang="en-US" dirty="0"/>
              <a:t> </a:t>
            </a:r>
            <a:r>
              <a:rPr lang="en-US" dirty="0" err="1"/>
              <a:t>quá</a:t>
            </a:r>
            <a:r>
              <a:rPr lang="en-US" dirty="0"/>
              <a:t> </a:t>
            </a:r>
            <a:r>
              <a:rPr lang="en-US" dirty="0" err="1"/>
              <a:t>chững</a:t>
            </a:r>
            <a:r>
              <a:rPr lang="en-US" dirty="0"/>
              <a:t> </a:t>
            </a:r>
            <a:r>
              <a:rPr lang="en-US" dirty="0" err="1"/>
              <a:t>chạc</a:t>
            </a:r>
            <a:r>
              <a:rPr lang="en-US" dirty="0"/>
              <a:t> </a:t>
            </a:r>
            <a:r>
              <a:rPr lang="en-US" dirty="0" err="1"/>
              <a:t>hoặc</a:t>
            </a:r>
            <a:r>
              <a:rPr lang="en-US" dirty="0"/>
              <a:t> </a:t>
            </a:r>
            <a:r>
              <a:rPr lang="en-US" dirty="0" err="1"/>
              <a:t>quá</a:t>
            </a:r>
            <a:r>
              <a:rPr lang="en-US" dirty="0"/>
              <a:t> </a:t>
            </a:r>
            <a:r>
              <a:rPr lang="en-US" dirty="0" err="1"/>
              <a:t>trẻ</a:t>
            </a:r>
            <a:r>
              <a:rPr lang="en-US" dirty="0"/>
              <a:t> con.</a:t>
            </a:r>
          </a:p>
          <a:p>
            <a:r>
              <a:rPr lang="en-US" dirty="0" err="1" smtClean="0"/>
              <a:t>Có</a:t>
            </a:r>
            <a:r>
              <a:rPr lang="en-US" dirty="0" smtClean="0"/>
              <a:t> </a:t>
            </a:r>
            <a:r>
              <a:rPr lang="en-US" dirty="0"/>
              <a:t>ý </a:t>
            </a:r>
            <a:r>
              <a:rPr lang="en-US" dirty="0" err="1"/>
              <a:t>nghĩ</a:t>
            </a:r>
            <a:r>
              <a:rPr lang="en-US" dirty="0"/>
              <a:t> </a:t>
            </a:r>
            <a:r>
              <a:rPr lang="en-US" dirty="0" err="1"/>
              <a:t>hoặc</a:t>
            </a:r>
            <a:r>
              <a:rPr lang="en-US" dirty="0"/>
              <a:t> </a:t>
            </a:r>
            <a:r>
              <a:rPr lang="en-US" dirty="0" err="1"/>
              <a:t>dọa</a:t>
            </a:r>
            <a:r>
              <a:rPr lang="en-US" dirty="0"/>
              <a:t> </a:t>
            </a:r>
            <a:r>
              <a:rPr lang="en-US" dirty="0" err="1"/>
              <a:t>tự</a:t>
            </a:r>
            <a:r>
              <a:rPr lang="en-US" dirty="0"/>
              <a:t> </a:t>
            </a:r>
            <a:r>
              <a:rPr lang="en-US" dirty="0" err="1"/>
              <a:t>tử</a:t>
            </a:r>
            <a:r>
              <a:rPr lang="en-US" dirty="0"/>
              <a:t>.</a:t>
            </a:r>
            <a:endParaRPr lang="en-US" sz="3600" dirty="0"/>
          </a:p>
        </p:txBody>
      </p:sp>
    </p:spTree>
    <p:extLst>
      <p:ext uri="{BB962C8B-B14F-4D97-AF65-F5344CB8AC3E}">
        <p14:creationId xmlns:p14="http://schemas.microsoft.com/office/powerpoint/2010/main" val="99057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8644A-C14E-48BD-94DE-C7E3E3860F75}"/>
              </a:ext>
            </a:extLst>
          </p:cNvPr>
          <p:cNvSpPr>
            <a:spLocks noGrp="1"/>
          </p:cNvSpPr>
          <p:nvPr>
            <p:ph type="title"/>
          </p:nvPr>
        </p:nvSpPr>
        <p:spPr>
          <a:xfrm>
            <a:off x="986246" y="650557"/>
            <a:ext cx="10515600" cy="1002870"/>
          </a:xfrm>
        </p:spPr>
        <p:txBody>
          <a:bodyPr>
            <a:normAutofit fontScale="90000"/>
          </a:bodyPr>
          <a:lstStyle/>
          <a:p>
            <a:pPr algn="ctr"/>
            <a:r>
              <a:rPr lang="en-US" dirty="0" err="1"/>
              <a:t>Dấu</a:t>
            </a:r>
            <a:r>
              <a:rPr lang="en-US" dirty="0"/>
              <a:t> </a:t>
            </a:r>
            <a:r>
              <a:rPr lang="en-US" dirty="0" err="1"/>
              <a:t>hiệu</a:t>
            </a:r>
            <a:r>
              <a:rPr lang="en-US" dirty="0"/>
              <a:t> </a:t>
            </a:r>
            <a:r>
              <a:rPr lang="en-US" dirty="0" err="1"/>
              <a:t>nhận</a:t>
            </a:r>
            <a:r>
              <a:rPr lang="en-US" dirty="0"/>
              <a:t> </a:t>
            </a:r>
            <a:r>
              <a:rPr lang="en-US" dirty="0" err="1"/>
              <a:t>biết</a:t>
            </a:r>
            <a:r>
              <a:rPr lang="en-US" dirty="0"/>
              <a:t> ng</a:t>
            </a:r>
            <a:r>
              <a:rPr lang="vi-VN" dirty="0"/>
              <a:t>ư</a:t>
            </a:r>
            <a:r>
              <a:rPr lang="en-US" dirty="0" err="1"/>
              <a:t>ời</a:t>
            </a:r>
            <a:r>
              <a:rPr lang="en-US" dirty="0"/>
              <a:t> </a:t>
            </a:r>
            <a:r>
              <a:rPr lang="en-US" dirty="0" err="1"/>
              <a:t>có</a:t>
            </a:r>
            <a:r>
              <a:rPr lang="en-US" dirty="0"/>
              <a:t> </a:t>
            </a:r>
            <a:r>
              <a:rPr lang="en-US" dirty="0" err="1"/>
              <a:t>nguy</a:t>
            </a:r>
            <a:r>
              <a:rPr lang="en-US" dirty="0"/>
              <a:t> </a:t>
            </a:r>
            <a:r>
              <a:rPr lang="en-US" dirty="0" err="1"/>
              <a:t>cơ</a:t>
            </a:r>
            <a:r>
              <a:rPr lang="en-US" dirty="0"/>
              <a:t> </a:t>
            </a:r>
            <a:br>
              <a:rPr lang="en-US" dirty="0"/>
            </a:br>
            <a:r>
              <a:rPr lang="en-US" dirty="0" err="1"/>
              <a:t>bạo</a:t>
            </a:r>
            <a:r>
              <a:rPr lang="en-US" dirty="0"/>
              <a:t> </a:t>
            </a:r>
            <a:r>
              <a:rPr lang="en-US" dirty="0" err="1"/>
              <a:t>lực</a:t>
            </a:r>
            <a:r>
              <a:rPr lang="en-US" dirty="0"/>
              <a:t> </a:t>
            </a:r>
            <a:r>
              <a:rPr lang="en-US" dirty="0" err="1"/>
              <a:t>về</a:t>
            </a:r>
            <a:r>
              <a:rPr lang="en-US" dirty="0"/>
              <a:t> </a:t>
            </a:r>
            <a:r>
              <a:rPr lang="en-US" dirty="0" err="1"/>
              <a:t>tinh</a:t>
            </a:r>
            <a:r>
              <a:rPr lang="en-US" dirty="0"/>
              <a:t> </a:t>
            </a:r>
            <a:r>
              <a:rPr lang="en-US" dirty="0" err="1"/>
              <a:t>thần</a:t>
            </a:r>
            <a:r>
              <a:rPr lang="en-US" dirty="0"/>
              <a:t> </a:t>
            </a:r>
            <a:r>
              <a:rPr lang="en-US" dirty="0" err="1"/>
              <a:t>đối</a:t>
            </a:r>
            <a:r>
              <a:rPr lang="en-US" dirty="0"/>
              <a:t> </a:t>
            </a:r>
            <a:r>
              <a:rPr lang="en-US" dirty="0" err="1"/>
              <a:t>với</a:t>
            </a:r>
            <a:r>
              <a:rPr lang="en-US" dirty="0"/>
              <a:t> </a:t>
            </a:r>
            <a:r>
              <a:rPr lang="en-US" dirty="0" err="1"/>
              <a:t>trẻ</a:t>
            </a:r>
            <a:r>
              <a:rPr lang="en-US" dirty="0"/>
              <a:t> </a:t>
            </a:r>
            <a:r>
              <a:rPr lang="en-US" dirty="0" err="1"/>
              <a:t>em</a:t>
            </a:r>
            <a:endParaRPr lang="en-US" dirty="0"/>
          </a:p>
        </p:txBody>
      </p:sp>
      <p:sp>
        <p:nvSpPr>
          <p:cNvPr id="3" name="Content Placeholder 2">
            <a:extLst>
              <a:ext uri="{FF2B5EF4-FFF2-40B4-BE49-F238E27FC236}">
                <a16:creationId xmlns:a16="http://schemas.microsoft.com/office/drawing/2014/main" id="{20EFA856-7481-45FC-A8A5-EA8A857B6548}"/>
              </a:ext>
            </a:extLst>
          </p:cNvPr>
          <p:cNvSpPr>
            <a:spLocks noGrp="1"/>
          </p:cNvSpPr>
          <p:nvPr>
            <p:ph idx="1"/>
          </p:nvPr>
        </p:nvSpPr>
        <p:spPr>
          <a:xfrm>
            <a:off x="740370" y="2191932"/>
            <a:ext cx="11007351" cy="3784799"/>
          </a:xfrm>
        </p:spPr>
        <p:txBody>
          <a:bodyPr>
            <a:normAutofit fontScale="92500" lnSpcReduction="10000"/>
          </a:bodyPr>
          <a:lstStyle/>
          <a:p>
            <a:r>
              <a:rPr lang="en-US" sz="3200" dirty="0" err="1"/>
              <a:t>Thường</a:t>
            </a:r>
            <a:r>
              <a:rPr lang="en-US" sz="3200" dirty="0"/>
              <a:t> </a:t>
            </a:r>
            <a:r>
              <a:rPr lang="en-US" sz="3200" dirty="0" err="1"/>
              <a:t>xuyên</a:t>
            </a:r>
            <a:r>
              <a:rPr lang="en-US" sz="3200" dirty="0"/>
              <a:t> la </a:t>
            </a:r>
            <a:r>
              <a:rPr lang="en-US" sz="3200" dirty="0" err="1"/>
              <a:t>mắng</a:t>
            </a:r>
            <a:r>
              <a:rPr lang="en-US" sz="3200" dirty="0"/>
              <a:t>, </a:t>
            </a:r>
            <a:r>
              <a:rPr lang="en-US" sz="3200" dirty="0" err="1"/>
              <a:t>chửi</a:t>
            </a:r>
            <a:r>
              <a:rPr lang="en-US" sz="3200" dirty="0"/>
              <a:t> </a:t>
            </a:r>
            <a:r>
              <a:rPr lang="en-US" sz="3200" dirty="0" err="1"/>
              <a:t>bới</a:t>
            </a:r>
            <a:r>
              <a:rPr lang="en-US" sz="3200" dirty="0"/>
              <a:t>, </a:t>
            </a:r>
            <a:r>
              <a:rPr lang="en-US" sz="3200" dirty="0" err="1"/>
              <a:t>nói</a:t>
            </a:r>
            <a:r>
              <a:rPr lang="en-US" sz="3200" dirty="0"/>
              <a:t> </a:t>
            </a:r>
            <a:r>
              <a:rPr lang="en-US" sz="3200" dirty="0" err="1"/>
              <a:t>xấu</a:t>
            </a:r>
            <a:r>
              <a:rPr lang="en-US" sz="3200" dirty="0"/>
              <a:t>, </a:t>
            </a:r>
            <a:r>
              <a:rPr lang="en-US" sz="3200" dirty="0" err="1"/>
              <a:t>xúc</a:t>
            </a:r>
            <a:r>
              <a:rPr lang="en-US" sz="3200" dirty="0"/>
              <a:t> </a:t>
            </a:r>
            <a:r>
              <a:rPr lang="en-US" sz="3200" dirty="0" err="1"/>
              <a:t>phạm</a:t>
            </a:r>
            <a:r>
              <a:rPr lang="en-US" sz="3200" dirty="0"/>
              <a:t> </a:t>
            </a:r>
            <a:r>
              <a:rPr lang="en-US" sz="3200" dirty="0" err="1"/>
              <a:t>trẻ</a:t>
            </a:r>
            <a:r>
              <a:rPr lang="en-US" sz="3200" dirty="0"/>
              <a:t>.</a:t>
            </a:r>
          </a:p>
          <a:p>
            <a:r>
              <a:rPr lang="en-US" sz="3200" dirty="0" err="1"/>
              <a:t>Nóng</a:t>
            </a:r>
            <a:r>
              <a:rPr lang="en-US" sz="3200" dirty="0"/>
              <a:t> </a:t>
            </a:r>
            <a:r>
              <a:rPr lang="en-US" sz="3200" dirty="0" err="1"/>
              <a:t>tính</a:t>
            </a:r>
            <a:r>
              <a:rPr lang="en-US" sz="3200" dirty="0"/>
              <a:t>, </a:t>
            </a:r>
            <a:r>
              <a:rPr lang="en-US" sz="3200" dirty="0" err="1"/>
              <a:t>thô</a:t>
            </a:r>
            <a:r>
              <a:rPr lang="en-US" sz="3200" dirty="0"/>
              <a:t> </a:t>
            </a:r>
            <a:r>
              <a:rPr lang="en-US" sz="3200" dirty="0" err="1"/>
              <a:t>lỗ</a:t>
            </a:r>
            <a:r>
              <a:rPr lang="en-US" sz="3200" dirty="0"/>
              <a:t>, </a:t>
            </a:r>
            <a:r>
              <a:rPr lang="en-US" sz="3200" dirty="0" err="1"/>
              <a:t>kém</a:t>
            </a:r>
            <a:r>
              <a:rPr lang="en-US" sz="3200" dirty="0"/>
              <a:t> </a:t>
            </a:r>
            <a:r>
              <a:rPr lang="en-US" sz="3200" dirty="0" err="1"/>
              <a:t>kiềm</a:t>
            </a:r>
            <a:r>
              <a:rPr lang="en-US" sz="3200" dirty="0"/>
              <a:t> </a:t>
            </a:r>
            <a:r>
              <a:rPr lang="en-US" sz="3200" dirty="0" err="1"/>
              <a:t>chế</a:t>
            </a:r>
            <a:r>
              <a:rPr lang="en-US" sz="3200" dirty="0"/>
              <a:t> </a:t>
            </a:r>
            <a:r>
              <a:rPr lang="en-US" sz="3200" dirty="0" err="1"/>
              <a:t>cảm</a:t>
            </a:r>
            <a:r>
              <a:rPr lang="en-US" sz="3200" dirty="0"/>
              <a:t> </a:t>
            </a:r>
            <a:r>
              <a:rPr lang="en-US" sz="3200" dirty="0" err="1"/>
              <a:t>xúc</a:t>
            </a:r>
            <a:r>
              <a:rPr lang="en-US" sz="3200" dirty="0"/>
              <a:t>, </a:t>
            </a:r>
            <a:r>
              <a:rPr lang="en-US" sz="3200" dirty="0" err="1"/>
              <a:t>đổ</a:t>
            </a:r>
            <a:r>
              <a:rPr lang="en-US" sz="3200" dirty="0"/>
              <a:t> </a:t>
            </a:r>
            <a:r>
              <a:rPr lang="en-US" sz="3200" dirty="0" err="1"/>
              <a:t>lỗi</a:t>
            </a:r>
            <a:r>
              <a:rPr lang="en-US" sz="3200" dirty="0"/>
              <a:t>, </a:t>
            </a:r>
            <a:r>
              <a:rPr lang="en-US" sz="3200" dirty="0" err="1"/>
              <a:t>hận</a:t>
            </a:r>
            <a:r>
              <a:rPr lang="en-US" sz="3200" dirty="0"/>
              <a:t> </a:t>
            </a:r>
            <a:r>
              <a:rPr lang="en-US" sz="3200" dirty="0" err="1"/>
              <a:t>thù</a:t>
            </a:r>
            <a:r>
              <a:rPr lang="en-US" sz="3200" dirty="0"/>
              <a:t>, </a:t>
            </a:r>
            <a:r>
              <a:rPr lang="en-US" sz="3200" dirty="0" err="1"/>
              <a:t>hằn</a:t>
            </a:r>
            <a:r>
              <a:rPr lang="en-US" sz="3200" dirty="0"/>
              <a:t> </a:t>
            </a:r>
            <a:r>
              <a:rPr lang="en-US" sz="3200" dirty="0" err="1"/>
              <a:t>học</a:t>
            </a:r>
            <a:r>
              <a:rPr lang="en-US" sz="3200" dirty="0"/>
              <a:t>.</a:t>
            </a:r>
          </a:p>
          <a:p>
            <a:r>
              <a:rPr lang="en-US" sz="3200" dirty="0" err="1"/>
              <a:t>Nghiện</a:t>
            </a:r>
            <a:r>
              <a:rPr lang="en-US" sz="3200" dirty="0"/>
              <a:t> </a:t>
            </a:r>
            <a:r>
              <a:rPr lang="en-US" sz="3200" dirty="0" err="1"/>
              <a:t>rượu</a:t>
            </a:r>
            <a:r>
              <a:rPr lang="en-US" sz="3200" dirty="0"/>
              <a:t>, ma </a:t>
            </a:r>
            <a:r>
              <a:rPr lang="en-US" sz="3200" dirty="0" err="1"/>
              <a:t>túy</a:t>
            </a:r>
            <a:r>
              <a:rPr lang="en-US" sz="3200" dirty="0"/>
              <a:t> hay </a:t>
            </a:r>
            <a:r>
              <a:rPr lang="en-US" sz="3200" dirty="0" err="1"/>
              <a:t>chất</a:t>
            </a:r>
            <a:r>
              <a:rPr lang="en-US" sz="3200" dirty="0"/>
              <a:t> </a:t>
            </a:r>
            <a:r>
              <a:rPr lang="en-US" sz="3200" dirty="0" err="1"/>
              <a:t>kích</a:t>
            </a:r>
            <a:r>
              <a:rPr lang="en-US" sz="3200" dirty="0"/>
              <a:t> </a:t>
            </a:r>
            <a:r>
              <a:rPr lang="en-US" sz="3200" dirty="0" err="1"/>
              <a:t>thích</a:t>
            </a:r>
            <a:r>
              <a:rPr lang="en-US" sz="3200" dirty="0"/>
              <a:t>.</a:t>
            </a:r>
          </a:p>
          <a:p>
            <a:r>
              <a:rPr lang="en-US" sz="3200" dirty="0" err="1"/>
              <a:t>Có</a:t>
            </a:r>
            <a:r>
              <a:rPr lang="en-US" sz="3200" dirty="0"/>
              <a:t> </a:t>
            </a:r>
            <a:r>
              <a:rPr lang="en-US" sz="3200" dirty="0" err="1"/>
              <a:t>tiền</a:t>
            </a:r>
            <a:r>
              <a:rPr lang="en-US" sz="3200" dirty="0"/>
              <a:t> </a:t>
            </a:r>
            <a:r>
              <a:rPr lang="en-US" sz="3200" dirty="0" err="1"/>
              <a:t>sử</a:t>
            </a:r>
            <a:r>
              <a:rPr lang="en-US" sz="3200" dirty="0"/>
              <a:t> </a:t>
            </a:r>
            <a:r>
              <a:rPr lang="en-US" sz="3200" dirty="0" err="1"/>
              <a:t>xúc</a:t>
            </a:r>
            <a:r>
              <a:rPr lang="en-US" sz="3200" dirty="0"/>
              <a:t> </a:t>
            </a:r>
            <a:r>
              <a:rPr lang="en-US" sz="3200" dirty="0" err="1"/>
              <a:t>phạm</a:t>
            </a:r>
            <a:r>
              <a:rPr lang="en-US" sz="3200" dirty="0"/>
              <a:t> </a:t>
            </a:r>
            <a:r>
              <a:rPr lang="en-US" sz="3200" dirty="0" err="1"/>
              <a:t>danh</a:t>
            </a:r>
            <a:r>
              <a:rPr lang="en-US" sz="3200" dirty="0"/>
              <a:t> </a:t>
            </a:r>
            <a:r>
              <a:rPr lang="en-US" sz="3200" dirty="0" err="1"/>
              <a:t>dự</a:t>
            </a:r>
            <a:r>
              <a:rPr lang="en-US" sz="3200" dirty="0"/>
              <a:t>, </a:t>
            </a:r>
            <a:r>
              <a:rPr lang="en-US" sz="3200" dirty="0" err="1"/>
              <a:t>nhân</a:t>
            </a:r>
            <a:r>
              <a:rPr lang="en-US" sz="3200" dirty="0"/>
              <a:t> </a:t>
            </a:r>
            <a:r>
              <a:rPr lang="en-US" sz="3200" dirty="0" err="1"/>
              <a:t>phẩm</a:t>
            </a:r>
            <a:r>
              <a:rPr lang="en-US" sz="3200" dirty="0"/>
              <a:t> </a:t>
            </a:r>
            <a:r>
              <a:rPr lang="en-US" sz="3200" dirty="0" err="1"/>
              <a:t>người</a:t>
            </a:r>
            <a:r>
              <a:rPr lang="en-US" sz="3200" dirty="0"/>
              <a:t> </a:t>
            </a:r>
            <a:r>
              <a:rPr lang="en-US" sz="3200" dirty="0" err="1"/>
              <a:t>khác</a:t>
            </a:r>
            <a:r>
              <a:rPr lang="en-US" sz="3200" dirty="0"/>
              <a:t>, </a:t>
            </a:r>
            <a:r>
              <a:rPr lang="en-US" sz="3200" dirty="0" err="1"/>
              <a:t>gây</a:t>
            </a:r>
            <a:r>
              <a:rPr lang="en-US" sz="3200" dirty="0"/>
              <a:t> </a:t>
            </a:r>
            <a:r>
              <a:rPr lang="en-US" sz="3200" dirty="0" err="1"/>
              <a:t>rối</a:t>
            </a:r>
            <a:r>
              <a:rPr lang="en-US" sz="3200" dirty="0"/>
              <a:t> </a:t>
            </a:r>
            <a:r>
              <a:rPr lang="en-US" sz="3200" dirty="0" err="1"/>
              <a:t>trật</a:t>
            </a:r>
            <a:r>
              <a:rPr lang="en-US" sz="3200" dirty="0"/>
              <a:t> </a:t>
            </a:r>
            <a:r>
              <a:rPr lang="en-US" sz="3200" dirty="0" err="1"/>
              <a:t>tự</a:t>
            </a:r>
            <a:r>
              <a:rPr lang="en-US" sz="3200" dirty="0"/>
              <a:t> </a:t>
            </a:r>
            <a:r>
              <a:rPr lang="en-US" sz="3200" dirty="0" err="1"/>
              <a:t>công</a:t>
            </a:r>
            <a:r>
              <a:rPr lang="en-US" sz="3200" dirty="0"/>
              <a:t> </a:t>
            </a:r>
            <a:r>
              <a:rPr lang="en-US" sz="3200" dirty="0" err="1"/>
              <a:t>cộng</a:t>
            </a:r>
            <a:r>
              <a:rPr lang="en-US" sz="3200" dirty="0"/>
              <a:t>, </a:t>
            </a:r>
            <a:r>
              <a:rPr lang="en-US" sz="3200" dirty="0" err="1"/>
              <a:t>phạm</a:t>
            </a:r>
            <a:r>
              <a:rPr lang="en-US" sz="3200" dirty="0"/>
              <a:t> </a:t>
            </a:r>
            <a:r>
              <a:rPr lang="en-US" sz="3200" dirty="0" err="1"/>
              <a:t>tội</a:t>
            </a:r>
            <a:r>
              <a:rPr lang="en-US" sz="3200" dirty="0"/>
              <a:t>.</a:t>
            </a:r>
          </a:p>
          <a:p>
            <a:r>
              <a:rPr lang="en-US" sz="3200" dirty="0" err="1"/>
              <a:t>Là</a:t>
            </a:r>
            <a:r>
              <a:rPr lang="en-US" sz="3200" dirty="0"/>
              <a:t> cha </a:t>
            </a:r>
            <a:r>
              <a:rPr lang="en-US" sz="3200" dirty="0" err="1"/>
              <a:t>dượng</a:t>
            </a:r>
            <a:r>
              <a:rPr lang="en-US" sz="3200" dirty="0"/>
              <a:t>, </a:t>
            </a:r>
            <a:r>
              <a:rPr lang="en-US" sz="3200" dirty="0" err="1"/>
              <a:t>mẹ</a:t>
            </a:r>
            <a:r>
              <a:rPr lang="en-US" sz="3200" dirty="0"/>
              <a:t> </a:t>
            </a:r>
            <a:r>
              <a:rPr lang="en-US" sz="3200" dirty="0" err="1"/>
              <a:t>kế</a:t>
            </a:r>
            <a:r>
              <a:rPr lang="en-US" sz="3200" dirty="0"/>
              <a:t>, </a:t>
            </a:r>
            <a:r>
              <a:rPr lang="en-US" sz="3200" dirty="0" err="1"/>
              <a:t>mẹ</a:t>
            </a:r>
            <a:r>
              <a:rPr lang="en-US" sz="3200" dirty="0"/>
              <a:t> </a:t>
            </a:r>
            <a:r>
              <a:rPr lang="en-US" sz="3200" dirty="0" err="1"/>
              <a:t>ghẻ</a:t>
            </a:r>
            <a:r>
              <a:rPr lang="en-US" sz="3200" dirty="0"/>
              <a:t>, </a:t>
            </a:r>
            <a:r>
              <a:rPr lang="en-US" sz="3200" dirty="0" err="1"/>
              <a:t>người</a:t>
            </a:r>
            <a:r>
              <a:rPr lang="en-US" sz="3200" dirty="0"/>
              <a:t> </a:t>
            </a:r>
            <a:r>
              <a:rPr lang="en-US" sz="3200" dirty="0" err="1"/>
              <a:t>phải</a:t>
            </a:r>
            <a:r>
              <a:rPr lang="en-US" sz="3200" dirty="0"/>
              <a:t> </a:t>
            </a:r>
            <a:r>
              <a:rPr lang="en-US" sz="3200" dirty="0" err="1"/>
              <a:t>chăm</a:t>
            </a:r>
            <a:r>
              <a:rPr lang="en-US" sz="3200" dirty="0"/>
              <a:t> </a:t>
            </a:r>
            <a:r>
              <a:rPr lang="en-US" sz="3200" dirty="0" err="1"/>
              <a:t>sóc</a:t>
            </a:r>
            <a:r>
              <a:rPr lang="en-US" sz="3200" dirty="0"/>
              <a:t>, </a:t>
            </a:r>
            <a:r>
              <a:rPr lang="en-US" sz="3200" dirty="0" err="1"/>
              <a:t>nuôi</a:t>
            </a:r>
            <a:r>
              <a:rPr lang="en-US" sz="3200" dirty="0"/>
              <a:t> </a:t>
            </a:r>
            <a:r>
              <a:rPr lang="en-US" sz="3200" dirty="0" err="1"/>
              <a:t>dưỡng</a:t>
            </a:r>
            <a:r>
              <a:rPr lang="en-US" sz="3200" dirty="0"/>
              <a:t> </a:t>
            </a:r>
            <a:r>
              <a:rPr lang="en-US" sz="3200" dirty="0" err="1"/>
              <a:t>các</a:t>
            </a:r>
            <a:r>
              <a:rPr lang="en-US" sz="3200" dirty="0"/>
              <a:t> </a:t>
            </a:r>
            <a:r>
              <a:rPr lang="en-US" sz="3200" dirty="0" err="1"/>
              <a:t>em</a:t>
            </a:r>
            <a:r>
              <a:rPr lang="en-US" sz="3200" dirty="0"/>
              <a:t> </a:t>
            </a:r>
            <a:r>
              <a:rPr lang="en-US" sz="3200" dirty="0" err="1"/>
              <a:t>nhưng</a:t>
            </a:r>
            <a:r>
              <a:rPr lang="en-US" sz="3200" dirty="0"/>
              <a:t> </a:t>
            </a:r>
            <a:r>
              <a:rPr lang="en-US" sz="3200" dirty="0" err="1"/>
              <a:t>không</a:t>
            </a:r>
            <a:r>
              <a:rPr lang="en-US" sz="3200" dirty="0"/>
              <a:t> </a:t>
            </a:r>
            <a:r>
              <a:rPr lang="en-US" sz="3200" dirty="0" err="1"/>
              <a:t>có</a:t>
            </a:r>
            <a:r>
              <a:rPr lang="en-US" sz="3200" dirty="0"/>
              <a:t> </a:t>
            </a:r>
            <a:r>
              <a:rPr lang="en-US" sz="3200" dirty="0" err="1"/>
              <a:t>tình</a:t>
            </a:r>
            <a:r>
              <a:rPr lang="en-US" sz="3200" dirty="0"/>
              <a:t> </a:t>
            </a:r>
            <a:r>
              <a:rPr lang="en-US" sz="3200" dirty="0" err="1"/>
              <a:t>yêu</a:t>
            </a:r>
            <a:r>
              <a:rPr lang="en-US" sz="3200" dirty="0"/>
              <a:t> </a:t>
            </a:r>
            <a:r>
              <a:rPr lang="en-US" sz="3200" dirty="0" err="1"/>
              <a:t>thương</a:t>
            </a:r>
            <a:r>
              <a:rPr lang="en-US" sz="3200" dirty="0"/>
              <a:t>.</a:t>
            </a:r>
          </a:p>
          <a:p>
            <a:endParaRPr lang="en-US" dirty="0"/>
          </a:p>
        </p:txBody>
      </p:sp>
    </p:spTree>
    <p:extLst>
      <p:ext uri="{BB962C8B-B14F-4D97-AF65-F5344CB8AC3E}">
        <p14:creationId xmlns:p14="http://schemas.microsoft.com/office/powerpoint/2010/main" val="149879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E2A2-2ED5-4534-9D9A-4D379954D3C4}"/>
              </a:ext>
            </a:extLst>
          </p:cNvPr>
          <p:cNvSpPr>
            <a:spLocks noGrp="1"/>
          </p:cNvSpPr>
          <p:nvPr>
            <p:ph type="title"/>
          </p:nvPr>
        </p:nvSpPr>
        <p:spPr>
          <a:xfrm>
            <a:off x="967409" y="475768"/>
            <a:ext cx="10515600" cy="1003300"/>
          </a:xfrm>
          <a:prstGeom prst="rect">
            <a:avLst/>
          </a:prstGeom>
        </p:spPr>
        <p:txBody>
          <a:bodyPr/>
          <a:lstStyle/>
          <a:p>
            <a:pPr algn="ctr"/>
            <a:r>
              <a:rPr lang="en-US" sz="4800" dirty="0" err="1">
                <a:latin typeface="+mn-lt"/>
              </a:rPr>
              <a:t>Nội</a:t>
            </a:r>
            <a:r>
              <a:rPr lang="en-US" sz="4800" dirty="0">
                <a:latin typeface="+mn-lt"/>
              </a:rPr>
              <a:t> dung</a:t>
            </a:r>
          </a:p>
        </p:txBody>
      </p:sp>
      <p:graphicFrame>
        <p:nvGraphicFramePr>
          <p:cNvPr id="3" name="Diagram 2">
            <a:extLst>
              <a:ext uri="{FF2B5EF4-FFF2-40B4-BE49-F238E27FC236}">
                <a16:creationId xmlns:a16="http://schemas.microsoft.com/office/drawing/2014/main" id="{1FFE3938-E97E-45FD-8925-41C78BE1A486}"/>
              </a:ext>
            </a:extLst>
          </p:cNvPr>
          <p:cNvGraphicFramePr/>
          <p:nvPr>
            <p:extLst>
              <p:ext uri="{D42A27DB-BD31-4B8C-83A1-F6EECF244321}">
                <p14:modId xmlns:p14="http://schemas.microsoft.com/office/powerpoint/2010/main" val="1266022849"/>
              </p:ext>
            </p:extLst>
          </p:nvPr>
        </p:nvGraphicFramePr>
        <p:xfrm>
          <a:off x="1179443" y="1267055"/>
          <a:ext cx="1004514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396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B439C84-852D-45AA-9200-F5F5F199C559}"/>
              </a:ext>
            </a:extLst>
          </p:cNvPr>
          <p:cNvSpPr txBox="1">
            <a:spLocks noChangeArrowheads="1"/>
          </p:cNvSpPr>
          <p:nvPr/>
        </p:nvSpPr>
        <p:spPr bwMode="auto">
          <a:xfrm>
            <a:off x="3949149" y="1736034"/>
            <a:ext cx="7381460" cy="4543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0825" indent="-250825">
              <a:lnSpc>
                <a:spcPct val="110000"/>
              </a:lnSpc>
              <a:spcBef>
                <a:spcPts val="1000"/>
              </a:spcBef>
              <a:buSzPct val="80000"/>
              <a:buFont typeface="Arial" panose="020B0604020202020204" pitchFamily="34" charset="0"/>
              <a:buChar char="•"/>
              <a:defRPr sz="2200">
                <a:solidFill>
                  <a:schemeClr val="accent1"/>
                </a:solidFill>
                <a:latin typeface="Calibri" panose="020F0502020204030204" pitchFamily="34" charset="0"/>
              </a:defRPr>
            </a:lvl1pPr>
            <a:lvl2pPr marL="512763" indent="-260350">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2pPr>
            <a:lvl3pPr marL="765175" indent="-252413">
              <a:lnSpc>
                <a:spcPct val="110000"/>
              </a:lnSpc>
              <a:spcBef>
                <a:spcPts val="1000"/>
              </a:spcBef>
              <a:buSzPct val="80000"/>
              <a:buFont typeface="Arial" panose="020B0604020202020204" pitchFamily="34" charset="0"/>
              <a:buChar char="•"/>
              <a:defRPr i="1">
                <a:solidFill>
                  <a:schemeClr val="accent1"/>
                </a:solidFill>
                <a:latin typeface="Calibri" panose="020F0502020204030204" pitchFamily="34" charset="0"/>
              </a:defRPr>
            </a:lvl3pPr>
            <a:lvl4pPr marL="1016000" indent="-250825">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4pPr>
            <a:lvl5pPr marL="1277938" indent="-260350">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5pPr>
            <a:lvl6pPr marL="17351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6pPr>
            <a:lvl7pPr marL="21923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7pPr>
            <a:lvl8pPr marL="26495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8pPr>
            <a:lvl9pPr marL="31067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9pPr>
          </a:lstStyle>
          <a:p>
            <a:pPr marL="0" marR="0" indent="0" algn="just">
              <a:spcBef>
                <a:spcPts val="300"/>
              </a:spcBef>
              <a:spcAft>
                <a:spcPts val="300"/>
              </a:spcAft>
              <a:buNone/>
              <a:tabLst>
                <a:tab pos="0" algn="l"/>
                <a:tab pos="571500" algn="l"/>
              </a:tabLst>
            </a:pPr>
            <a:r>
              <a:rPr lang="pt-BR" altLang="en-US" sz="3200" b="1" dirty="0">
                <a:solidFill>
                  <a:srgbClr val="C00000"/>
                </a:solidFill>
                <a:latin typeface="+mn-lt"/>
                <a:cs typeface="Times New Roman" panose="02020603050405020304" pitchFamily="18" charset="0"/>
              </a:rPr>
              <a:t>XHTDTE</a:t>
            </a:r>
            <a:r>
              <a:rPr lang="pt-BR" altLang="en-US" sz="3200" i="1" dirty="0">
                <a:solidFill>
                  <a:schemeClr val="tx1"/>
                </a:solidFill>
                <a:latin typeface="+mn-lt"/>
                <a:cs typeface="Times New Roman" panose="02020603050405020304" pitchFamily="18" charset="0"/>
              </a:rPr>
              <a:t> </a:t>
            </a:r>
            <a:r>
              <a:rPr lang="pt-BR" sz="3200" dirty="0">
                <a:solidFill>
                  <a:schemeClr val="tx1"/>
                </a:solidFill>
                <a:effectLst/>
                <a:latin typeface="+mn-lt"/>
                <a:ea typeface="Times New Roman" panose="02020603050405020304" pitchFamily="18" charset="0"/>
              </a:rPr>
              <a:t>là việc dùng vũ lực, đe dọa dùng vũ lực, ép buộc, lôi kéo, dụ dỗ trẻ em tham gia vào các hành vi liên quan đến tình dục, bao gồm </a:t>
            </a:r>
            <a:r>
              <a:rPr lang="pt-BR" sz="3200" dirty="0">
                <a:solidFill>
                  <a:srgbClr val="C00000"/>
                </a:solidFill>
                <a:effectLst/>
                <a:latin typeface="+mn-lt"/>
                <a:ea typeface="Times New Roman" panose="02020603050405020304" pitchFamily="18" charset="0"/>
              </a:rPr>
              <a:t>hiếp dâm, cưỡng dâm, giao cấu, dâm ô</a:t>
            </a:r>
            <a:r>
              <a:rPr lang="pt-BR" sz="3200" dirty="0">
                <a:solidFill>
                  <a:schemeClr val="tx1"/>
                </a:solidFill>
                <a:effectLst/>
                <a:latin typeface="+mn-lt"/>
                <a:ea typeface="Times New Roman" panose="02020603050405020304" pitchFamily="18" charset="0"/>
              </a:rPr>
              <a:t> với trẻ em và sử dụng trẻ em vào mục đích </a:t>
            </a:r>
            <a:r>
              <a:rPr lang="pt-BR" sz="3200" dirty="0">
                <a:solidFill>
                  <a:srgbClr val="C00000"/>
                </a:solidFill>
                <a:effectLst/>
                <a:latin typeface="+mn-lt"/>
                <a:ea typeface="Times New Roman" panose="02020603050405020304" pitchFamily="18" charset="0"/>
              </a:rPr>
              <a:t>mại dâm, khiêu dâm </a:t>
            </a:r>
            <a:r>
              <a:rPr lang="pt-BR" sz="3200" dirty="0">
                <a:solidFill>
                  <a:schemeClr val="tx1"/>
                </a:solidFill>
                <a:effectLst/>
                <a:latin typeface="+mn-lt"/>
                <a:ea typeface="Times New Roman" panose="02020603050405020304" pitchFamily="18" charset="0"/>
              </a:rPr>
              <a:t>dưới mọi hình thức. </a:t>
            </a:r>
            <a:endParaRPr lang="en-US" sz="3200" dirty="0">
              <a:solidFill>
                <a:schemeClr val="tx1"/>
              </a:solidFill>
              <a:effectLst/>
              <a:latin typeface="+mn-lt"/>
              <a:ea typeface="Times New Roman" panose="02020603050405020304" pitchFamily="18" charset="0"/>
            </a:endParaRPr>
          </a:p>
          <a:p>
            <a:pPr algn="ctr">
              <a:buFont typeface="Arial" panose="020B0604020202020204" pitchFamily="34" charset="0"/>
              <a:buNone/>
            </a:pPr>
            <a:r>
              <a:rPr lang="en-US" altLang="en-US" sz="2800" i="1" dirty="0">
                <a:solidFill>
                  <a:srgbClr val="C00000"/>
                </a:solidFill>
                <a:latin typeface="+mn-lt"/>
                <a:cs typeface="Times New Roman" panose="02020603050405020304" pitchFamily="18" charset="0"/>
              </a:rPr>
              <a:t>(</a:t>
            </a:r>
            <a:r>
              <a:rPr lang="en-US" altLang="en-US" sz="2800" i="1" dirty="0" err="1">
                <a:solidFill>
                  <a:srgbClr val="C00000"/>
                </a:solidFill>
                <a:latin typeface="+mn-lt"/>
                <a:cs typeface="Times New Roman" panose="02020603050405020304" pitchFamily="18" charset="0"/>
              </a:rPr>
              <a:t>Khoản</a:t>
            </a:r>
            <a:r>
              <a:rPr lang="en-US" altLang="en-US" sz="2800" i="1" dirty="0">
                <a:solidFill>
                  <a:srgbClr val="C00000"/>
                </a:solidFill>
                <a:latin typeface="+mn-lt"/>
                <a:cs typeface="Times New Roman" panose="02020603050405020304" pitchFamily="18" charset="0"/>
              </a:rPr>
              <a:t> 8, </a:t>
            </a:r>
            <a:r>
              <a:rPr lang="en-US" altLang="en-US" sz="2800" i="1" dirty="0" err="1">
                <a:solidFill>
                  <a:srgbClr val="C00000"/>
                </a:solidFill>
                <a:latin typeface="+mn-lt"/>
                <a:cs typeface="Times New Roman" panose="02020603050405020304" pitchFamily="18" charset="0"/>
              </a:rPr>
              <a:t>Điều</a:t>
            </a:r>
            <a:r>
              <a:rPr lang="en-US" altLang="en-US" sz="2800" i="1" dirty="0">
                <a:solidFill>
                  <a:srgbClr val="C00000"/>
                </a:solidFill>
                <a:latin typeface="+mn-lt"/>
                <a:cs typeface="Times New Roman" panose="02020603050405020304" pitchFamily="18" charset="0"/>
              </a:rPr>
              <a:t> 4 </a:t>
            </a:r>
            <a:r>
              <a:rPr lang="en-US" altLang="en-US" sz="2800" i="1" dirty="0" err="1">
                <a:solidFill>
                  <a:srgbClr val="C00000"/>
                </a:solidFill>
                <a:latin typeface="+mn-lt"/>
                <a:cs typeface="Times New Roman" panose="02020603050405020304" pitchFamily="18" charset="0"/>
              </a:rPr>
              <a:t>Luật</a:t>
            </a:r>
            <a:r>
              <a:rPr lang="en-US" altLang="en-US" sz="2800" i="1" dirty="0">
                <a:solidFill>
                  <a:srgbClr val="C00000"/>
                </a:solidFill>
                <a:latin typeface="+mn-lt"/>
                <a:cs typeface="Times New Roman" panose="02020603050405020304" pitchFamily="18" charset="0"/>
              </a:rPr>
              <a:t> </a:t>
            </a:r>
            <a:r>
              <a:rPr lang="en-US" altLang="en-US" sz="2800" i="1" dirty="0" err="1">
                <a:solidFill>
                  <a:srgbClr val="C00000"/>
                </a:solidFill>
                <a:latin typeface="+mn-lt"/>
                <a:cs typeface="Times New Roman" panose="02020603050405020304" pitchFamily="18" charset="0"/>
              </a:rPr>
              <a:t>Trẻ</a:t>
            </a:r>
            <a:r>
              <a:rPr lang="en-US" altLang="en-US" sz="2800" i="1" dirty="0">
                <a:solidFill>
                  <a:srgbClr val="C00000"/>
                </a:solidFill>
                <a:latin typeface="+mn-lt"/>
                <a:cs typeface="Times New Roman" panose="02020603050405020304" pitchFamily="18" charset="0"/>
              </a:rPr>
              <a:t> </a:t>
            </a:r>
            <a:r>
              <a:rPr lang="en-US" altLang="en-US" sz="2800" i="1" dirty="0" err="1">
                <a:solidFill>
                  <a:srgbClr val="C00000"/>
                </a:solidFill>
                <a:latin typeface="+mn-lt"/>
                <a:cs typeface="Times New Roman" panose="02020603050405020304" pitchFamily="18" charset="0"/>
              </a:rPr>
              <a:t>em</a:t>
            </a:r>
            <a:r>
              <a:rPr lang="en-US" altLang="en-US" sz="2800" i="1" dirty="0">
                <a:solidFill>
                  <a:srgbClr val="C00000"/>
                </a:solidFill>
                <a:latin typeface="+mn-lt"/>
                <a:cs typeface="Times New Roman" panose="02020603050405020304" pitchFamily="18" charset="0"/>
              </a:rPr>
              <a:t>)</a:t>
            </a:r>
          </a:p>
        </p:txBody>
      </p:sp>
      <p:sp>
        <p:nvSpPr>
          <p:cNvPr id="11" name="Highlight Device">
            <a:extLst>
              <a:ext uri="{FF2B5EF4-FFF2-40B4-BE49-F238E27FC236}">
                <a16:creationId xmlns:a16="http://schemas.microsoft.com/office/drawing/2014/main" id="{1E61D219-F8F9-4BE8-9DB0-93BD0FD51BCB}"/>
              </a:ext>
            </a:extLst>
          </p:cNvPr>
          <p:cNvSpPr>
            <a:spLocks/>
          </p:cNvSpPr>
          <p:nvPr/>
        </p:nvSpPr>
        <p:spPr bwMode="auto">
          <a:xfrm>
            <a:off x="4397675" y="675859"/>
            <a:ext cx="6201287" cy="1053353"/>
          </a:xfrm>
          <a:custGeom>
            <a:avLst/>
            <a:gdLst>
              <a:gd name="T0" fmla="*/ 2 w 467"/>
              <a:gd name="T1" fmla="*/ 118 h 125"/>
              <a:gd name="T2" fmla="*/ 4 w 467"/>
              <a:gd name="T3" fmla="*/ 113 h 125"/>
              <a:gd name="T4" fmla="*/ 2 w 467"/>
              <a:gd name="T5" fmla="*/ 103 h 125"/>
              <a:gd name="T6" fmla="*/ 5 w 467"/>
              <a:gd name="T7" fmla="*/ 96 h 125"/>
              <a:gd name="T8" fmla="*/ 3 w 467"/>
              <a:gd name="T9" fmla="*/ 83 h 125"/>
              <a:gd name="T10" fmla="*/ 3 w 467"/>
              <a:gd name="T11" fmla="*/ 71 h 125"/>
              <a:gd name="T12" fmla="*/ 4 w 467"/>
              <a:gd name="T13" fmla="*/ 63 h 125"/>
              <a:gd name="T14" fmla="*/ 3 w 467"/>
              <a:gd name="T15" fmla="*/ 46 h 125"/>
              <a:gd name="T16" fmla="*/ 5 w 467"/>
              <a:gd name="T17" fmla="*/ 39 h 125"/>
              <a:gd name="T18" fmla="*/ 5 w 467"/>
              <a:gd name="T19" fmla="*/ 30 h 125"/>
              <a:gd name="T20" fmla="*/ 5 w 467"/>
              <a:gd name="T21" fmla="*/ 19 h 125"/>
              <a:gd name="T22" fmla="*/ 6 w 467"/>
              <a:gd name="T23" fmla="*/ 14 h 125"/>
              <a:gd name="T24" fmla="*/ 43 w 467"/>
              <a:gd name="T25" fmla="*/ 11 h 125"/>
              <a:gd name="T26" fmla="*/ 64 w 467"/>
              <a:gd name="T27" fmla="*/ 10 h 125"/>
              <a:gd name="T28" fmla="*/ 80 w 467"/>
              <a:gd name="T29" fmla="*/ 10 h 125"/>
              <a:gd name="T30" fmla="*/ 102 w 467"/>
              <a:gd name="T31" fmla="*/ 9 h 125"/>
              <a:gd name="T32" fmla="*/ 112 w 467"/>
              <a:gd name="T33" fmla="*/ 9 h 125"/>
              <a:gd name="T34" fmla="*/ 133 w 467"/>
              <a:gd name="T35" fmla="*/ 8 h 125"/>
              <a:gd name="T36" fmla="*/ 157 w 467"/>
              <a:gd name="T37" fmla="*/ 8 h 125"/>
              <a:gd name="T38" fmla="*/ 180 w 467"/>
              <a:gd name="T39" fmla="*/ 8 h 125"/>
              <a:gd name="T40" fmla="*/ 199 w 467"/>
              <a:gd name="T41" fmla="*/ 7 h 125"/>
              <a:gd name="T42" fmla="*/ 229 w 467"/>
              <a:gd name="T43" fmla="*/ 7 h 125"/>
              <a:gd name="T44" fmla="*/ 241 w 467"/>
              <a:gd name="T45" fmla="*/ 8 h 125"/>
              <a:gd name="T46" fmla="*/ 263 w 467"/>
              <a:gd name="T47" fmla="*/ 8 h 125"/>
              <a:gd name="T48" fmla="*/ 297 w 467"/>
              <a:gd name="T49" fmla="*/ 8 h 125"/>
              <a:gd name="T50" fmla="*/ 314 w 467"/>
              <a:gd name="T51" fmla="*/ 8 h 125"/>
              <a:gd name="T52" fmla="*/ 331 w 467"/>
              <a:gd name="T53" fmla="*/ 8 h 125"/>
              <a:gd name="T54" fmla="*/ 347 w 467"/>
              <a:gd name="T55" fmla="*/ 9 h 125"/>
              <a:gd name="T56" fmla="*/ 374 w 467"/>
              <a:gd name="T57" fmla="*/ 9 h 125"/>
              <a:gd name="T58" fmla="*/ 386 w 467"/>
              <a:gd name="T59" fmla="*/ 7 h 125"/>
              <a:gd name="T60" fmla="*/ 397 w 467"/>
              <a:gd name="T61" fmla="*/ 7 h 125"/>
              <a:gd name="T62" fmla="*/ 443 w 467"/>
              <a:gd name="T63" fmla="*/ 3 h 125"/>
              <a:gd name="T64" fmla="*/ 465 w 467"/>
              <a:gd name="T65" fmla="*/ 0 h 125"/>
              <a:gd name="T66" fmla="*/ 463 w 467"/>
              <a:gd name="T67" fmla="*/ 6 h 125"/>
              <a:gd name="T68" fmla="*/ 463 w 467"/>
              <a:gd name="T69" fmla="*/ 20 h 125"/>
              <a:gd name="T70" fmla="*/ 465 w 467"/>
              <a:gd name="T71" fmla="*/ 31 h 125"/>
              <a:gd name="T72" fmla="*/ 464 w 467"/>
              <a:gd name="T73" fmla="*/ 37 h 125"/>
              <a:gd name="T74" fmla="*/ 463 w 467"/>
              <a:gd name="T75" fmla="*/ 44 h 125"/>
              <a:gd name="T76" fmla="*/ 464 w 467"/>
              <a:gd name="T77" fmla="*/ 54 h 125"/>
              <a:gd name="T78" fmla="*/ 464 w 467"/>
              <a:gd name="T79" fmla="*/ 69 h 125"/>
              <a:gd name="T80" fmla="*/ 464 w 467"/>
              <a:gd name="T81" fmla="*/ 87 h 125"/>
              <a:gd name="T82" fmla="*/ 465 w 467"/>
              <a:gd name="T83" fmla="*/ 92 h 125"/>
              <a:gd name="T84" fmla="*/ 462 w 467"/>
              <a:gd name="T85" fmla="*/ 101 h 125"/>
              <a:gd name="T86" fmla="*/ 463 w 467"/>
              <a:gd name="T87" fmla="*/ 115 h 125"/>
              <a:gd name="T88" fmla="*/ 444 w 467"/>
              <a:gd name="T89" fmla="*/ 117 h 125"/>
              <a:gd name="T90" fmla="*/ 420 w 467"/>
              <a:gd name="T91" fmla="*/ 118 h 125"/>
              <a:gd name="T92" fmla="*/ 403 w 467"/>
              <a:gd name="T93" fmla="*/ 120 h 125"/>
              <a:gd name="T94" fmla="*/ 390 w 467"/>
              <a:gd name="T95" fmla="*/ 118 h 125"/>
              <a:gd name="T96" fmla="*/ 317 w 467"/>
              <a:gd name="T97" fmla="*/ 119 h 125"/>
              <a:gd name="T98" fmla="*/ 303 w 467"/>
              <a:gd name="T99" fmla="*/ 119 h 125"/>
              <a:gd name="T100" fmla="*/ 282 w 467"/>
              <a:gd name="T101" fmla="*/ 119 h 125"/>
              <a:gd name="T102" fmla="*/ 258 w 467"/>
              <a:gd name="T103" fmla="*/ 118 h 125"/>
              <a:gd name="T104" fmla="*/ 227 w 467"/>
              <a:gd name="T105" fmla="*/ 119 h 125"/>
              <a:gd name="T106" fmla="*/ 210 w 467"/>
              <a:gd name="T107" fmla="*/ 118 h 125"/>
              <a:gd name="T108" fmla="*/ 195 w 467"/>
              <a:gd name="T109" fmla="*/ 119 h 125"/>
              <a:gd name="T110" fmla="*/ 182 w 467"/>
              <a:gd name="T111" fmla="*/ 119 h 125"/>
              <a:gd name="T112" fmla="*/ 167 w 467"/>
              <a:gd name="T113" fmla="*/ 120 h 125"/>
              <a:gd name="T114" fmla="*/ 137 w 467"/>
              <a:gd name="T115" fmla="*/ 121 h 125"/>
              <a:gd name="T116" fmla="*/ 108 w 467"/>
              <a:gd name="T117" fmla="*/ 121 h 125"/>
              <a:gd name="T118" fmla="*/ 92 w 467"/>
              <a:gd name="T119" fmla="*/ 122 h 125"/>
              <a:gd name="T120" fmla="*/ 51 w 467"/>
              <a:gd name="T121" fmla="*/ 123 h 125"/>
              <a:gd name="T122" fmla="*/ 13 w 467"/>
              <a:gd name="T123"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7" h="125">
                <a:moveTo>
                  <a:pt x="10" y="120"/>
                </a:moveTo>
                <a:cubicBezTo>
                  <a:pt x="10" y="121"/>
                  <a:pt x="8" y="121"/>
                  <a:pt x="8" y="122"/>
                </a:cubicBezTo>
                <a:cubicBezTo>
                  <a:pt x="8" y="122"/>
                  <a:pt x="8" y="122"/>
                  <a:pt x="8" y="122"/>
                </a:cubicBezTo>
                <a:cubicBezTo>
                  <a:pt x="4" y="122"/>
                  <a:pt x="2" y="121"/>
                  <a:pt x="2" y="118"/>
                </a:cubicBezTo>
                <a:cubicBezTo>
                  <a:pt x="2" y="117"/>
                  <a:pt x="2" y="117"/>
                  <a:pt x="1" y="117"/>
                </a:cubicBezTo>
                <a:cubicBezTo>
                  <a:pt x="0" y="117"/>
                  <a:pt x="0" y="116"/>
                  <a:pt x="0" y="116"/>
                </a:cubicBezTo>
                <a:cubicBezTo>
                  <a:pt x="2" y="116"/>
                  <a:pt x="2" y="114"/>
                  <a:pt x="4" y="114"/>
                </a:cubicBezTo>
                <a:cubicBezTo>
                  <a:pt x="5" y="113"/>
                  <a:pt x="4" y="113"/>
                  <a:pt x="4" y="113"/>
                </a:cubicBezTo>
                <a:cubicBezTo>
                  <a:pt x="0" y="112"/>
                  <a:pt x="0" y="110"/>
                  <a:pt x="3" y="108"/>
                </a:cubicBezTo>
                <a:cubicBezTo>
                  <a:pt x="5" y="108"/>
                  <a:pt x="5" y="107"/>
                  <a:pt x="3" y="106"/>
                </a:cubicBezTo>
                <a:cubicBezTo>
                  <a:pt x="2" y="106"/>
                  <a:pt x="2" y="105"/>
                  <a:pt x="3" y="105"/>
                </a:cubicBezTo>
                <a:cubicBezTo>
                  <a:pt x="3" y="104"/>
                  <a:pt x="4" y="104"/>
                  <a:pt x="2" y="103"/>
                </a:cubicBezTo>
                <a:cubicBezTo>
                  <a:pt x="2" y="103"/>
                  <a:pt x="3" y="103"/>
                  <a:pt x="3" y="102"/>
                </a:cubicBezTo>
                <a:cubicBezTo>
                  <a:pt x="6" y="102"/>
                  <a:pt x="6" y="101"/>
                  <a:pt x="4" y="100"/>
                </a:cubicBezTo>
                <a:cubicBezTo>
                  <a:pt x="3" y="99"/>
                  <a:pt x="2" y="98"/>
                  <a:pt x="4" y="97"/>
                </a:cubicBezTo>
                <a:cubicBezTo>
                  <a:pt x="5" y="96"/>
                  <a:pt x="5" y="96"/>
                  <a:pt x="5" y="96"/>
                </a:cubicBezTo>
                <a:cubicBezTo>
                  <a:pt x="5" y="94"/>
                  <a:pt x="4" y="92"/>
                  <a:pt x="4" y="91"/>
                </a:cubicBezTo>
                <a:cubicBezTo>
                  <a:pt x="4" y="91"/>
                  <a:pt x="4" y="90"/>
                  <a:pt x="4" y="90"/>
                </a:cubicBezTo>
                <a:cubicBezTo>
                  <a:pt x="1" y="89"/>
                  <a:pt x="2" y="88"/>
                  <a:pt x="4" y="88"/>
                </a:cubicBezTo>
                <a:cubicBezTo>
                  <a:pt x="2" y="86"/>
                  <a:pt x="1" y="85"/>
                  <a:pt x="3" y="83"/>
                </a:cubicBezTo>
                <a:cubicBezTo>
                  <a:pt x="3" y="83"/>
                  <a:pt x="3" y="83"/>
                  <a:pt x="3" y="83"/>
                </a:cubicBezTo>
                <a:cubicBezTo>
                  <a:pt x="2" y="81"/>
                  <a:pt x="5" y="79"/>
                  <a:pt x="5" y="77"/>
                </a:cubicBezTo>
                <a:cubicBezTo>
                  <a:pt x="4" y="75"/>
                  <a:pt x="2" y="74"/>
                  <a:pt x="2" y="72"/>
                </a:cubicBezTo>
                <a:cubicBezTo>
                  <a:pt x="3" y="72"/>
                  <a:pt x="2" y="71"/>
                  <a:pt x="3" y="71"/>
                </a:cubicBezTo>
                <a:cubicBezTo>
                  <a:pt x="4" y="71"/>
                  <a:pt x="4" y="70"/>
                  <a:pt x="4" y="70"/>
                </a:cubicBezTo>
                <a:cubicBezTo>
                  <a:pt x="3" y="69"/>
                  <a:pt x="3" y="68"/>
                  <a:pt x="5" y="68"/>
                </a:cubicBezTo>
                <a:cubicBezTo>
                  <a:pt x="3" y="67"/>
                  <a:pt x="3" y="66"/>
                  <a:pt x="4" y="65"/>
                </a:cubicBezTo>
                <a:cubicBezTo>
                  <a:pt x="5" y="64"/>
                  <a:pt x="5" y="64"/>
                  <a:pt x="4" y="63"/>
                </a:cubicBezTo>
                <a:cubicBezTo>
                  <a:pt x="3" y="62"/>
                  <a:pt x="2" y="61"/>
                  <a:pt x="4" y="60"/>
                </a:cubicBezTo>
                <a:cubicBezTo>
                  <a:pt x="4" y="60"/>
                  <a:pt x="4" y="60"/>
                  <a:pt x="4" y="60"/>
                </a:cubicBezTo>
                <a:cubicBezTo>
                  <a:pt x="3" y="57"/>
                  <a:pt x="5" y="54"/>
                  <a:pt x="5" y="52"/>
                </a:cubicBezTo>
                <a:cubicBezTo>
                  <a:pt x="5" y="49"/>
                  <a:pt x="2" y="48"/>
                  <a:pt x="3" y="46"/>
                </a:cubicBezTo>
                <a:cubicBezTo>
                  <a:pt x="3" y="45"/>
                  <a:pt x="3" y="45"/>
                  <a:pt x="2" y="45"/>
                </a:cubicBezTo>
                <a:cubicBezTo>
                  <a:pt x="1" y="45"/>
                  <a:pt x="1" y="45"/>
                  <a:pt x="1" y="44"/>
                </a:cubicBezTo>
                <a:cubicBezTo>
                  <a:pt x="3" y="44"/>
                  <a:pt x="2" y="43"/>
                  <a:pt x="4" y="42"/>
                </a:cubicBezTo>
                <a:cubicBezTo>
                  <a:pt x="6" y="41"/>
                  <a:pt x="7" y="41"/>
                  <a:pt x="5" y="39"/>
                </a:cubicBezTo>
                <a:cubicBezTo>
                  <a:pt x="4" y="39"/>
                  <a:pt x="3" y="39"/>
                  <a:pt x="5" y="38"/>
                </a:cubicBezTo>
                <a:cubicBezTo>
                  <a:pt x="7" y="37"/>
                  <a:pt x="7" y="35"/>
                  <a:pt x="5" y="34"/>
                </a:cubicBezTo>
                <a:cubicBezTo>
                  <a:pt x="4" y="33"/>
                  <a:pt x="4" y="32"/>
                  <a:pt x="5" y="31"/>
                </a:cubicBezTo>
                <a:cubicBezTo>
                  <a:pt x="6" y="31"/>
                  <a:pt x="6" y="30"/>
                  <a:pt x="5" y="30"/>
                </a:cubicBezTo>
                <a:cubicBezTo>
                  <a:pt x="5" y="29"/>
                  <a:pt x="5" y="29"/>
                  <a:pt x="4" y="29"/>
                </a:cubicBezTo>
                <a:cubicBezTo>
                  <a:pt x="7" y="28"/>
                  <a:pt x="2" y="26"/>
                  <a:pt x="5" y="25"/>
                </a:cubicBezTo>
                <a:cubicBezTo>
                  <a:pt x="7" y="24"/>
                  <a:pt x="4" y="21"/>
                  <a:pt x="6" y="20"/>
                </a:cubicBezTo>
                <a:cubicBezTo>
                  <a:pt x="7" y="19"/>
                  <a:pt x="6" y="19"/>
                  <a:pt x="5" y="19"/>
                </a:cubicBezTo>
                <a:cubicBezTo>
                  <a:pt x="5" y="18"/>
                  <a:pt x="4" y="17"/>
                  <a:pt x="6" y="17"/>
                </a:cubicBezTo>
                <a:cubicBezTo>
                  <a:pt x="7" y="17"/>
                  <a:pt x="8" y="17"/>
                  <a:pt x="8" y="17"/>
                </a:cubicBezTo>
                <a:cubicBezTo>
                  <a:pt x="8" y="16"/>
                  <a:pt x="8" y="15"/>
                  <a:pt x="7" y="15"/>
                </a:cubicBezTo>
                <a:cubicBezTo>
                  <a:pt x="6" y="15"/>
                  <a:pt x="6" y="15"/>
                  <a:pt x="6" y="14"/>
                </a:cubicBezTo>
                <a:cubicBezTo>
                  <a:pt x="6" y="13"/>
                  <a:pt x="7" y="13"/>
                  <a:pt x="8" y="13"/>
                </a:cubicBezTo>
                <a:cubicBezTo>
                  <a:pt x="11" y="14"/>
                  <a:pt x="13" y="14"/>
                  <a:pt x="14" y="11"/>
                </a:cubicBezTo>
                <a:cubicBezTo>
                  <a:pt x="14" y="11"/>
                  <a:pt x="15" y="11"/>
                  <a:pt x="15" y="11"/>
                </a:cubicBezTo>
                <a:cubicBezTo>
                  <a:pt x="25" y="11"/>
                  <a:pt x="34" y="10"/>
                  <a:pt x="43" y="11"/>
                </a:cubicBezTo>
                <a:cubicBezTo>
                  <a:pt x="46" y="11"/>
                  <a:pt x="50" y="10"/>
                  <a:pt x="53" y="10"/>
                </a:cubicBezTo>
                <a:cubicBezTo>
                  <a:pt x="54" y="11"/>
                  <a:pt x="55" y="9"/>
                  <a:pt x="57" y="9"/>
                </a:cubicBezTo>
                <a:cubicBezTo>
                  <a:pt x="58" y="10"/>
                  <a:pt x="59" y="9"/>
                  <a:pt x="60" y="10"/>
                </a:cubicBezTo>
                <a:cubicBezTo>
                  <a:pt x="61" y="11"/>
                  <a:pt x="64" y="11"/>
                  <a:pt x="64" y="10"/>
                </a:cubicBezTo>
                <a:cubicBezTo>
                  <a:pt x="65" y="9"/>
                  <a:pt x="66" y="10"/>
                  <a:pt x="68" y="10"/>
                </a:cubicBezTo>
                <a:cubicBezTo>
                  <a:pt x="70" y="10"/>
                  <a:pt x="73" y="10"/>
                  <a:pt x="76" y="10"/>
                </a:cubicBezTo>
                <a:cubicBezTo>
                  <a:pt x="77" y="10"/>
                  <a:pt x="77" y="10"/>
                  <a:pt x="77" y="10"/>
                </a:cubicBezTo>
                <a:cubicBezTo>
                  <a:pt x="78" y="9"/>
                  <a:pt x="80" y="9"/>
                  <a:pt x="80" y="10"/>
                </a:cubicBezTo>
                <a:cubicBezTo>
                  <a:pt x="81" y="10"/>
                  <a:pt x="82" y="10"/>
                  <a:pt x="82" y="10"/>
                </a:cubicBezTo>
                <a:cubicBezTo>
                  <a:pt x="86" y="9"/>
                  <a:pt x="90" y="10"/>
                  <a:pt x="94" y="9"/>
                </a:cubicBezTo>
                <a:cubicBezTo>
                  <a:pt x="96" y="9"/>
                  <a:pt x="98" y="10"/>
                  <a:pt x="100" y="9"/>
                </a:cubicBezTo>
                <a:cubicBezTo>
                  <a:pt x="100" y="9"/>
                  <a:pt x="102" y="9"/>
                  <a:pt x="102" y="9"/>
                </a:cubicBezTo>
                <a:cubicBezTo>
                  <a:pt x="103" y="10"/>
                  <a:pt x="104" y="10"/>
                  <a:pt x="105" y="9"/>
                </a:cubicBezTo>
                <a:cubicBezTo>
                  <a:pt x="106" y="9"/>
                  <a:pt x="107" y="9"/>
                  <a:pt x="107" y="9"/>
                </a:cubicBezTo>
                <a:cubicBezTo>
                  <a:pt x="108" y="10"/>
                  <a:pt x="109" y="10"/>
                  <a:pt x="110" y="9"/>
                </a:cubicBezTo>
                <a:cubicBezTo>
                  <a:pt x="111" y="9"/>
                  <a:pt x="111" y="9"/>
                  <a:pt x="112" y="9"/>
                </a:cubicBezTo>
                <a:cubicBezTo>
                  <a:pt x="115" y="9"/>
                  <a:pt x="118" y="9"/>
                  <a:pt x="121" y="9"/>
                </a:cubicBezTo>
                <a:cubicBezTo>
                  <a:pt x="121" y="9"/>
                  <a:pt x="122" y="10"/>
                  <a:pt x="122" y="9"/>
                </a:cubicBezTo>
                <a:cubicBezTo>
                  <a:pt x="122" y="8"/>
                  <a:pt x="123" y="8"/>
                  <a:pt x="124" y="8"/>
                </a:cubicBezTo>
                <a:cubicBezTo>
                  <a:pt x="127" y="10"/>
                  <a:pt x="130" y="8"/>
                  <a:pt x="133" y="8"/>
                </a:cubicBezTo>
                <a:cubicBezTo>
                  <a:pt x="137" y="9"/>
                  <a:pt x="140" y="9"/>
                  <a:pt x="144" y="9"/>
                </a:cubicBezTo>
                <a:cubicBezTo>
                  <a:pt x="146" y="9"/>
                  <a:pt x="148" y="9"/>
                  <a:pt x="149" y="8"/>
                </a:cubicBezTo>
                <a:cubicBezTo>
                  <a:pt x="149" y="8"/>
                  <a:pt x="150" y="8"/>
                  <a:pt x="150" y="8"/>
                </a:cubicBezTo>
                <a:cubicBezTo>
                  <a:pt x="153" y="10"/>
                  <a:pt x="155" y="8"/>
                  <a:pt x="157" y="8"/>
                </a:cubicBezTo>
                <a:cubicBezTo>
                  <a:pt x="160" y="8"/>
                  <a:pt x="163" y="8"/>
                  <a:pt x="166" y="8"/>
                </a:cubicBezTo>
                <a:cubicBezTo>
                  <a:pt x="167" y="8"/>
                  <a:pt x="168" y="9"/>
                  <a:pt x="169" y="8"/>
                </a:cubicBezTo>
                <a:cubicBezTo>
                  <a:pt x="169" y="7"/>
                  <a:pt x="174" y="7"/>
                  <a:pt x="175" y="8"/>
                </a:cubicBezTo>
                <a:cubicBezTo>
                  <a:pt x="176" y="9"/>
                  <a:pt x="178" y="9"/>
                  <a:pt x="180" y="8"/>
                </a:cubicBezTo>
                <a:cubicBezTo>
                  <a:pt x="180" y="8"/>
                  <a:pt x="181" y="8"/>
                  <a:pt x="182" y="8"/>
                </a:cubicBezTo>
                <a:cubicBezTo>
                  <a:pt x="184" y="8"/>
                  <a:pt x="187" y="8"/>
                  <a:pt x="189" y="8"/>
                </a:cubicBezTo>
                <a:cubicBezTo>
                  <a:pt x="191" y="8"/>
                  <a:pt x="193" y="9"/>
                  <a:pt x="194" y="7"/>
                </a:cubicBezTo>
                <a:cubicBezTo>
                  <a:pt x="195" y="7"/>
                  <a:pt x="197" y="7"/>
                  <a:pt x="199" y="7"/>
                </a:cubicBezTo>
                <a:cubicBezTo>
                  <a:pt x="200" y="7"/>
                  <a:pt x="201" y="7"/>
                  <a:pt x="203" y="7"/>
                </a:cubicBezTo>
                <a:cubicBezTo>
                  <a:pt x="210" y="7"/>
                  <a:pt x="218" y="8"/>
                  <a:pt x="225" y="8"/>
                </a:cubicBezTo>
                <a:cubicBezTo>
                  <a:pt x="226" y="8"/>
                  <a:pt x="227" y="8"/>
                  <a:pt x="228" y="7"/>
                </a:cubicBezTo>
                <a:cubicBezTo>
                  <a:pt x="228" y="6"/>
                  <a:pt x="228" y="7"/>
                  <a:pt x="229" y="7"/>
                </a:cubicBezTo>
                <a:cubicBezTo>
                  <a:pt x="230" y="8"/>
                  <a:pt x="231" y="8"/>
                  <a:pt x="233" y="7"/>
                </a:cubicBezTo>
                <a:cubicBezTo>
                  <a:pt x="233" y="7"/>
                  <a:pt x="233" y="7"/>
                  <a:pt x="233" y="7"/>
                </a:cubicBezTo>
                <a:cubicBezTo>
                  <a:pt x="236" y="7"/>
                  <a:pt x="238" y="6"/>
                  <a:pt x="240" y="8"/>
                </a:cubicBezTo>
                <a:cubicBezTo>
                  <a:pt x="240" y="8"/>
                  <a:pt x="241" y="8"/>
                  <a:pt x="241" y="8"/>
                </a:cubicBezTo>
                <a:cubicBezTo>
                  <a:pt x="244" y="6"/>
                  <a:pt x="247" y="8"/>
                  <a:pt x="250" y="7"/>
                </a:cubicBezTo>
                <a:cubicBezTo>
                  <a:pt x="253" y="7"/>
                  <a:pt x="256" y="8"/>
                  <a:pt x="257" y="7"/>
                </a:cubicBezTo>
                <a:cubicBezTo>
                  <a:pt x="259" y="7"/>
                  <a:pt x="260" y="7"/>
                  <a:pt x="261" y="8"/>
                </a:cubicBezTo>
                <a:cubicBezTo>
                  <a:pt x="261" y="8"/>
                  <a:pt x="262" y="8"/>
                  <a:pt x="263" y="8"/>
                </a:cubicBezTo>
                <a:cubicBezTo>
                  <a:pt x="263" y="7"/>
                  <a:pt x="264" y="6"/>
                  <a:pt x="265" y="8"/>
                </a:cubicBezTo>
                <a:cubicBezTo>
                  <a:pt x="265" y="8"/>
                  <a:pt x="266" y="8"/>
                  <a:pt x="266" y="8"/>
                </a:cubicBezTo>
                <a:cubicBezTo>
                  <a:pt x="268" y="6"/>
                  <a:pt x="271" y="7"/>
                  <a:pt x="273" y="7"/>
                </a:cubicBezTo>
                <a:cubicBezTo>
                  <a:pt x="281" y="7"/>
                  <a:pt x="289" y="7"/>
                  <a:pt x="297" y="8"/>
                </a:cubicBezTo>
                <a:cubicBezTo>
                  <a:pt x="300" y="8"/>
                  <a:pt x="302" y="8"/>
                  <a:pt x="305" y="8"/>
                </a:cubicBezTo>
                <a:cubicBezTo>
                  <a:pt x="306" y="8"/>
                  <a:pt x="308" y="8"/>
                  <a:pt x="308" y="7"/>
                </a:cubicBezTo>
                <a:cubicBezTo>
                  <a:pt x="308" y="7"/>
                  <a:pt x="310" y="6"/>
                  <a:pt x="311" y="7"/>
                </a:cubicBezTo>
                <a:cubicBezTo>
                  <a:pt x="312" y="8"/>
                  <a:pt x="313" y="8"/>
                  <a:pt x="314" y="8"/>
                </a:cubicBezTo>
                <a:cubicBezTo>
                  <a:pt x="316" y="6"/>
                  <a:pt x="317" y="7"/>
                  <a:pt x="318" y="8"/>
                </a:cubicBezTo>
                <a:cubicBezTo>
                  <a:pt x="319" y="7"/>
                  <a:pt x="320" y="6"/>
                  <a:pt x="322" y="8"/>
                </a:cubicBezTo>
                <a:cubicBezTo>
                  <a:pt x="322" y="8"/>
                  <a:pt x="324" y="8"/>
                  <a:pt x="325" y="8"/>
                </a:cubicBezTo>
                <a:cubicBezTo>
                  <a:pt x="327" y="7"/>
                  <a:pt x="329" y="7"/>
                  <a:pt x="331" y="8"/>
                </a:cubicBezTo>
                <a:cubicBezTo>
                  <a:pt x="331" y="8"/>
                  <a:pt x="332" y="8"/>
                  <a:pt x="332" y="8"/>
                </a:cubicBezTo>
                <a:cubicBezTo>
                  <a:pt x="335" y="7"/>
                  <a:pt x="339" y="7"/>
                  <a:pt x="342" y="8"/>
                </a:cubicBezTo>
                <a:cubicBezTo>
                  <a:pt x="343" y="9"/>
                  <a:pt x="343" y="8"/>
                  <a:pt x="344" y="8"/>
                </a:cubicBezTo>
                <a:cubicBezTo>
                  <a:pt x="345" y="8"/>
                  <a:pt x="347" y="7"/>
                  <a:pt x="347" y="9"/>
                </a:cubicBezTo>
                <a:cubicBezTo>
                  <a:pt x="347" y="9"/>
                  <a:pt x="348" y="9"/>
                  <a:pt x="349" y="9"/>
                </a:cubicBezTo>
                <a:cubicBezTo>
                  <a:pt x="355" y="9"/>
                  <a:pt x="362" y="9"/>
                  <a:pt x="369" y="9"/>
                </a:cubicBezTo>
                <a:cubicBezTo>
                  <a:pt x="369" y="9"/>
                  <a:pt x="369" y="9"/>
                  <a:pt x="369" y="9"/>
                </a:cubicBezTo>
                <a:cubicBezTo>
                  <a:pt x="371" y="8"/>
                  <a:pt x="373" y="9"/>
                  <a:pt x="374" y="9"/>
                </a:cubicBezTo>
                <a:cubicBezTo>
                  <a:pt x="375" y="9"/>
                  <a:pt x="377" y="9"/>
                  <a:pt x="377" y="8"/>
                </a:cubicBezTo>
                <a:cubicBezTo>
                  <a:pt x="377" y="8"/>
                  <a:pt x="378" y="8"/>
                  <a:pt x="379" y="8"/>
                </a:cubicBezTo>
                <a:cubicBezTo>
                  <a:pt x="381" y="9"/>
                  <a:pt x="383" y="8"/>
                  <a:pt x="385" y="7"/>
                </a:cubicBezTo>
                <a:cubicBezTo>
                  <a:pt x="385" y="7"/>
                  <a:pt x="385" y="7"/>
                  <a:pt x="386" y="7"/>
                </a:cubicBezTo>
                <a:cubicBezTo>
                  <a:pt x="387" y="8"/>
                  <a:pt x="389" y="8"/>
                  <a:pt x="389" y="7"/>
                </a:cubicBezTo>
                <a:cubicBezTo>
                  <a:pt x="389" y="7"/>
                  <a:pt x="392" y="6"/>
                  <a:pt x="392" y="7"/>
                </a:cubicBezTo>
                <a:cubicBezTo>
                  <a:pt x="392" y="7"/>
                  <a:pt x="394" y="7"/>
                  <a:pt x="394" y="7"/>
                </a:cubicBezTo>
                <a:cubicBezTo>
                  <a:pt x="396" y="10"/>
                  <a:pt x="396" y="7"/>
                  <a:pt x="397" y="7"/>
                </a:cubicBezTo>
                <a:cubicBezTo>
                  <a:pt x="398" y="5"/>
                  <a:pt x="400" y="6"/>
                  <a:pt x="401" y="6"/>
                </a:cubicBezTo>
                <a:cubicBezTo>
                  <a:pt x="402" y="7"/>
                  <a:pt x="404" y="7"/>
                  <a:pt x="404" y="6"/>
                </a:cubicBezTo>
                <a:cubicBezTo>
                  <a:pt x="408" y="5"/>
                  <a:pt x="413" y="5"/>
                  <a:pt x="417" y="5"/>
                </a:cubicBezTo>
                <a:cubicBezTo>
                  <a:pt x="425" y="4"/>
                  <a:pt x="434" y="4"/>
                  <a:pt x="443" y="3"/>
                </a:cubicBezTo>
                <a:cubicBezTo>
                  <a:pt x="443" y="3"/>
                  <a:pt x="444" y="3"/>
                  <a:pt x="444" y="3"/>
                </a:cubicBezTo>
                <a:cubicBezTo>
                  <a:pt x="445" y="1"/>
                  <a:pt x="448" y="2"/>
                  <a:pt x="450" y="2"/>
                </a:cubicBezTo>
                <a:cubicBezTo>
                  <a:pt x="451" y="1"/>
                  <a:pt x="453" y="1"/>
                  <a:pt x="454" y="1"/>
                </a:cubicBezTo>
                <a:cubicBezTo>
                  <a:pt x="457" y="0"/>
                  <a:pt x="461" y="0"/>
                  <a:pt x="465" y="0"/>
                </a:cubicBezTo>
                <a:cubicBezTo>
                  <a:pt x="466" y="0"/>
                  <a:pt x="465" y="1"/>
                  <a:pt x="466" y="1"/>
                </a:cubicBezTo>
                <a:cubicBezTo>
                  <a:pt x="466" y="2"/>
                  <a:pt x="467" y="1"/>
                  <a:pt x="467" y="2"/>
                </a:cubicBezTo>
                <a:cubicBezTo>
                  <a:pt x="467" y="2"/>
                  <a:pt x="466" y="2"/>
                  <a:pt x="466" y="2"/>
                </a:cubicBezTo>
                <a:cubicBezTo>
                  <a:pt x="466" y="4"/>
                  <a:pt x="463" y="5"/>
                  <a:pt x="463" y="6"/>
                </a:cubicBezTo>
                <a:cubicBezTo>
                  <a:pt x="462" y="7"/>
                  <a:pt x="462" y="8"/>
                  <a:pt x="463" y="9"/>
                </a:cubicBezTo>
                <a:cubicBezTo>
                  <a:pt x="465" y="10"/>
                  <a:pt x="465" y="12"/>
                  <a:pt x="464" y="13"/>
                </a:cubicBezTo>
                <a:cubicBezTo>
                  <a:pt x="464" y="14"/>
                  <a:pt x="464" y="14"/>
                  <a:pt x="464" y="15"/>
                </a:cubicBezTo>
                <a:cubicBezTo>
                  <a:pt x="463" y="17"/>
                  <a:pt x="465" y="18"/>
                  <a:pt x="463" y="20"/>
                </a:cubicBezTo>
                <a:cubicBezTo>
                  <a:pt x="463" y="20"/>
                  <a:pt x="462" y="22"/>
                  <a:pt x="465" y="22"/>
                </a:cubicBezTo>
                <a:cubicBezTo>
                  <a:pt x="465" y="22"/>
                  <a:pt x="465" y="22"/>
                  <a:pt x="465" y="23"/>
                </a:cubicBezTo>
                <a:cubicBezTo>
                  <a:pt x="464" y="24"/>
                  <a:pt x="464" y="25"/>
                  <a:pt x="464" y="27"/>
                </a:cubicBezTo>
                <a:cubicBezTo>
                  <a:pt x="463" y="29"/>
                  <a:pt x="463" y="29"/>
                  <a:pt x="465" y="31"/>
                </a:cubicBezTo>
                <a:cubicBezTo>
                  <a:pt x="465" y="31"/>
                  <a:pt x="465" y="32"/>
                  <a:pt x="465" y="32"/>
                </a:cubicBezTo>
                <a:cubicBezTo>
                  <a:pt x="463" y="33"/>
                  <a:pt x="464" y="34"/>
                  <a:pt x="463" y="35"/>
                </a:cubicBezTo>
                <a:cubicBezTo>
                  <a:pt x="463" y="35"/>
                  <a:pt x="463" y="35"/>
                  <a:pt x="463" y="35"/>
                </a:cubicBezTo>
                <a:cubicBezTo>
                  <a:pt x="461" y="36"/>
                  <a:pt x="465" y="36"/>
                  <a:pt x="464" y="37"/>
                </a:cubicBezTo>
                <a:cubicBezTo>
                  <a:pt x="463" y="38"/>
                  <a:pt x="463" y="39"/>
                  <a:pt x="464" y="39"/>
                </a:cubicBezTo>
                <a:cubicBezTo>
                  <a:pt x="465" y="39"/>
                  <a:pt x="465" y="40"/>
                  <a:pt x="465" y="40"/>
                </a:cubicBezTo>
                <a:cubicBezTo>
                  <a:pt x="462" y="41"/>
                  <a:pt x="465" y="42"/>
                  <a:pt x="463" y="43"/>
                </a:cubicBezTo>
                <a:cubicBezTo>
                  <a:pt x="463" y="43"/>
                  <a:pt x="463" y="44"/>
                  <a:pt x="463" y="44"/>
                </a:cubicBezTo>
                <a:cubicBezTo>
                  <a:pt x="466" y="44"/>
                  <a:pt x="464" y="46"/>
                  <a:pt x="465" y="47"/>
                </a:cubicBezTo>
                <a:cubicBezTo>
                  <a:pt x="465" y="47"/>
                  <a:pt x="465" y="47"/>
                  <a:pt x="464" y="48"/>
                </a:cubicBezTo>
                <a:cubicBezTo>
                  <a:pt x="463" y="48"/>
                  <a:pt x="463" y="48"/>
                  <a:pt x="463" y="49"/>
                </a:cubicBezTo>
                <a:cubicBezTo>
                  <a:pt x="464" y="51"/>
                  <a:pt x="464" y="52"/>
                  <a:pt x="464" y="54"/>
                </a:cubicBezTo>
                <a:cubicBezTo>
                  <a:pt x="463" y="55"/>
                  <a:pt x="464" y="56"/>
                  <a:pt x="465" y="57"/>
                </a:cubicBezTo>
                <a:cubicBezTo>
                  <a:pt x="466" y="59"/>
                  <a:pt x="465" y="61"/>
                  <a:pt x="464" y="63"/>
                </a:cubicBezTo>
                <a:cubicBezTo>
                  <a:pt x="464" y="65"/>
                  <a:pt x="465" y="66"/>
                  <a:pt x="465" y="67"/>
                </a:cubicBezTo>
                <a:cubicBezTo>
                  <a:pt x="465" y="68"/>
                  <a:pt x="466" y="69"/>
                  <a:pt x="464" y="69"/>
                </a:cubicBezTo>
                <a:cubicBezTo>
                  <a:pt x="463" y="69"/>
                  <a:pt x="464" y="70"/>
                  <a:pt x="464" y="70"/>
                </a:cubicBezTo>
                <a:cubicBezTo>
                  <a:pt x="465" y="73"/>
                  <a:pt x="466" y="76"/>
                  <a:pt x="465" y="79"/>
                </a:cubicBezTo>
                <a:cubicBezTo>
                  <a:pt x="465" y="81"/>
                  <a:pt x="466" y="83"/>
                  <a:pt x="464" y="85"/>
                </a:cubicBezTo>
                <a:cubicBezTo>
                  <a:pt x="463" y="85"/>
                  <a:pt x="463" y="87"/>
                  <a:pt x="464" y="87"/>
                </a:cubicBezTo>
                <a:cubicBezTo>
                  <a:pt x="466" y="87"/>
                  <a:pt x="465" y="88"/>
                  <a:pt x="466" y="88"/>
                </a:cubicBezTo>
                <a:cubicBezTo>
                  <a:pt x="466" y="89"/>
                  <a:pt x="466" y="90"/>
                  <a:pt x="464" y="91"/>
                </a:cubicBezTo>
                <a:cubicBezTo>
                  <a:pt x="463" y="91"/>
                  <a:pt x="463" y="91"/>
                  <a:pt x="464" y="92"/>
                </a:cubicBezTo>
                <a:cubicBezTo>
                  <a:pt x="465" y="92"/>
                  <a:pt x="465" y="92"/>
                  <a:pt x="465" y="92"/>
                </a:cubicBezTo>
                <a:cubicBezTo>
                  <a:pt x="465" y="94"/>
                  <a:pt x="463" y="95"/>
                  <a:pt x="466" y="96"/>
                </a:cubicBezTo>
                <a:cubicBezTo>
                  <a:pt x="466" y="96"/>
                  <a:pt x="466" y="97"/>
                  <a:pt x="465" y="97"/>
                </a:cubicBezTo>
                <a:cubicBezTo>
                  <a:pt x="462" y="97"/>
                  <a:pt x="463" y="98"/>
                  <a:pt x="463" y="99"/>
                </a:cubicBezTo>
                <a:cubicBezTo>
                  <a:pt x="463" y="100"/>
                  <a:pt x="463" y="100"/>
                  <a:pt x="462" y="101"/>
                </a:cubicBezTo>
                <a:cubicBezTo>
                  <a:pt x="462" y="102"/>
                  <a:pt x="462" y="103"/>
                  <a:pt x="463" y="104"/>
                </a:cubicBezTo>
                <a:cubicBezTo>
                  <a:pt x="465" y="105"/>
                  <a:pt x="465" y="106"/>
                  <a:pt x="464" y="107"/>
                </a:cubicBezTo>
                <a:cubicBezTo>
                  <a:pt x="464" y="108"/>
                  <a:pt x="463" y="109"/>
                  <a:pt x="463" y="109"/>
                </a:cubicBezTo>
                <a:cubicBezTo>
                  <a:pt x="463" y="111"/>
                  <a:pt x="462" y="113"/>
                  <a:pt x="463" y="115"/>
                </a:cubicBezTo>
                <a:cubicBezTo>
                  <a:pt x="463" y="115"/>
                  <a:pt x="460" y="116"/>
                  <a:pt x="460" y="116"/>
                </a:cubicBezTo>
                <a:cubicBezTo>
                  <a:pt x="458" y="115"/>
                  <a:pt x="456" y="115"/>
                  <a:pt x="455" y="116"/>
                </a:cubicBezTo>
                <a:cubicBezTo>
                  <a:pt x="455" y="117"/>
                  <a:pt x="454" y="117"/>
                  <a:pt x="453" y="117"/>
                </a:cubicBezTo>
                <a:cubicBezTo>
                  <a:pt x="450" y="117"/>
                  <a:pt x="447" y="117"/>
                  <a:pt x="444" y="117"/>
                </a:cubicBezTo>
                <a:cubicBezTo>
                  <a:pt x="441" y="118"/>
                  <a:pt x="437" y="117"/>
                  <a:pt x="434" y="117"/>
                </a:cubicBezTo>
                <a:cubicBezTo>
                  <a:pt x="432" y="117"/>
                  <a:pt x="430" y="117"/>
                  <a:pt x="429" y="118"/>
                </a:cubicBezTo>
                <a:cubicBezTo>
                  <a:pt x="428" y="118"/>
                  <a:pt x="427" y="119"/>
                  <a:pt x="426" y="118"/>
                </a:cubicBezTo>
                <a:cubicBezTo>
                  <a:pt x="426" y="118"/>
                  <a:pt x="421" y="118"/>
                  <a:pt x="420" y="118"/>
                </a:cubicBezTo>
                <a:cubicBezTo>
                  <a:pt x="417" y="119"/>
                  <a:pt x="417" y="119"/>
                  <a:pt x="413" y="118"/>
                </a:cubicBezTo>
                <a:cubicBezTo>
                  <a:pt x="413" y="118"/>
                  <a:pt x="410" y="118"/>
                  <a:pt x="409" y="119"/>
                </a:cubicBezTo>
                <a:cubicBezTo>
                  <a:pt x="409" y="120"/>
                  <a:pt x="408" y="120"/>
                  <a:pt x="407" y="120"/>
                </a:cubicBezTo>
                <a:cubicBezTo>
                  <a:pt x="406" y="120"/>
                  <a:pt x="404" y="120"/>
                  <a:pt x="403" y="120"/>
                </a:cubicBezTo>
                <a:cubicBezTo>
                  <a:pt x="402" y="120"/>
                  <a:pt x="401" y="121"/>
                  <a:pt x="400" y="120"/>
                </a:cubicBezTo>
                <a:cubicBezTo>
                  <a:pt x="399" y="119"/>
                  <a:pt x="396" y="120"/>
                  <a:pt x="395" y="120"/>
                </a:cubicBezTo>
                <a:cubicBezTo>
                  <a:pt x="393" y="120"/>
                  <a:pt x="392" y="120"/>
                  <a:pt x="392" y="119"/>
                </a:cubicBezTo>
                <a:cubicBezTo>
                  <a:pt x="392" y="118"/>
                  <a:pt x="391" y="118"/>
                  <a:pt x="390" y="118"/>
                </a:cubicBezTo>
                <a:cubicBezTo>
                  <a:pt x="380" y="118"/>
                  <a:pt x="370" y="118"/>
                  <a:pt x="360" y="118"/>
                </a:cubicBezTo>
                <a:cubicBezTo>
                  <a:pt x="359" y="118"/>
                  <a:pt x="358" y="118"/>
                  <a:pt x="358" y="119"/>
                </a:cubicBezTo>
                <a:cubicBezTo>
                  <a:pt x="358" y="120"/>
                  <a:pt x="357" y="120"/>
                  <a:pt x="356" y="120"/>
                </a:cubicBezTo>
                <a:cubicBezTo>
                  <a:pt x="343" y="119"/>
                  <a:pt x="330" y="119"/>
                  <a:pt x="317" y="119"/>
                </a:cubicBezTo>
                <a:cubicBezTo>
                  <a:pt x="315" y="119"/>
                  <a:pt x="314" y="118"/>
                  <a:pt x="313" y="119"/>
                </a:cubicBezTo>
                <a:cubicBezTo>
                  <a:pt x="313" y="120"/>
                  <a:pt x="310" y="120"/>
                  <a:pt x="309" y="119"/>
                </a:cubicBezTo>
                <a:cubicBezTo>
                  <a:pt x="308" y="118"/>
                  <a:pt x="306" y="118"/>
                  <a:pt x="304" y="119"/>
                </a:cubicBezTo>
                <a:cubicBezTo>
                  <a:pt x="304" y="119"/>
                  <a:pt x="303" y="119"/>
                  <a:pt x="303" y="119"/>
                </a:cubicBezTo>
                <a:cubicBezTo>
                  <a:pt x="300" y="118"/>
                  <a:pt x="300" y="118"/>
                  <a:pt x="296" y="119"/>
                </a:cubicBezTo>
                <a:cubicBezTo>
                  <a:pt x="295" y="120"/>
                  <a:pt x="293" y="120"/>
                  <a:pt x="292" y="119"/>
                </a:cubicBezTo>
                <a:cubicBezTo>
                  <a:pt x="291" y="118"/>
                  <a:pt x="290" y="118"/>
                  <a:pt x="289" y="118"/>
                </a:cubicBezTo>
                <a:cubicBezTo>
                  <a:pt x="287" y="120"/>
                  <a:pt x="285" y="119"/>
                  <a:pt x="282" y="119"/>
                </a:cubicBezTo>
                <a:cubicBezTo>
                  <a:pt x="281" y="119"/>
                  <a:pt x="282" y="118"/>
                  <a:pt x="280" y="118"/>
                </a:cubicBezTo>
                <a:cubicBezTo>
                  <a:pt x="279" y="118"/>
                  <a:pt x="278" y="119"/>
                  <a:pt x="277" y="119"/>
                </a:cubicBezTo>
                <a:cubicBezTo>
                  <a:pt x="272" y="119"/>
                  <a:pt x="266" y="119"/>
                  <a:pt x="261" y="119"/>
                </a:cubicBezTo>
                <a:cubicBezTo>
                  <a:pt x="260" y="118"/>
                  <a:pt x="259" y="119"/>
                  <a:pt x="258" y="118"/>
                </a:cubicBezTo>
                <a:cubicBezTo>
                  <a:pt x="257" y="117"/>
                  <a:pt x="256" y="118"/>
                  <a:pt x="255" y="118"/>
                </a:cubicBezTo>
                <a:cubicBezTo>
                  <a:pt x="252" y="118"/>
                  <a:pt x="249" y="119"/>
                  <a:pt x="245" y="118"/>
                </a:cubicBezTo>
                <a:cubicBezTo>
                  <a:pt x="241" y="118"/>
                  <a:pt x="237" y="118"/>
                  <a:pt x="233" y="118"/>
                </a:cubicBezTo>
                <a:cubicBezTo>
                  <a:pt x="231" y="118"/>
                  <a:pt x="229" y="119"/>
                  <a:pt x="227" y="119"/>
                </a:cubicBezTo>
                <a:cubicBezTo>
                  <a:pt x="226" y="119"/>
                  <a:pt x="224" y="119"/>
                  <a:pt x="224" y="118"/>
                </a:cubicBezTo>
                <a:cubicBezTo>
                  <a:pt x="223" y="117"/>
                  <a:pt x="222" y="117"/>
                  <a:pt x="222" y="118"/>
                </a:cubicBezTo>
                <a:cubicBezTo>
                  <a:pt x="222" y="119"/>
                  <a:pt x="220" y="119"/>
                  <a:pt x="220" y="119"/>
                </a:cubicBezTo>
                <a:cubicBezTo>
                  <a:pt x="216" y="118"/>
                  <a:pt x="213" y="118"/>
                  <a:pt x="210" y="118"/>
                </a:cubicBezTo>
                <a:cubicBezTo>
                  <a:pt x="209" y="118"/>
                  <a:pt x="209" y="118"/>
                  <a:pt x="208" y="119"/>
                </a:cubicBezTo>
                <a:cubicBezTo>
                  <a:pt x="208" y="119"/>
                  <a:pt x="207" y="119"/>
                  <a:pt x="207" y="118"/>
                </a:cubicBezTo>
                <a:cubicBezTo>
                  <a:pt x="207" y="118"/>
                  <a:pt x="206" y="118"/>
                  <a:pt x="206" y="118"/>
                </a:cubicBezTo>
                <a:cubicBezTo>
                  <a:pt x="202" y="120"/>
                  <a:pt x="199" y="119"/>
                  <a:pt x="195" y="119"/>
                </a:cubicBezTo>
                <a:cubicBezTo>
                  <a:pt x="195" y="119"/>
                  <a:pt x="194" y="119"/>
                  <a:pt x="194" y="118"/>
                </a:cubicBezTo>
                <a:cubicBezTo>
                  <a:pt x="194" y="118"/>
                  <a:pt x="193" y="118"/>
                  <a:pt x="192" y="118"/>
                </a:cubicBezTo>
                <a:cubicBezTo>
                  <a:pt x="190" y="119"/>
                  <a:pt x="187" y="118"/>
                  <a:pt x="184" y="119"/>
                </a:cubicBezTo>
                <a:cubicBezTo>
                  <a:pt x="183" y="119"/>
                  <a:pt x="182" y="118"/>
                  <a:pt x="182" y="119"/>
                </a:cubicBezTo>
                <a:cubicBezTo>
                  <a:pt x="182" y="119"/>
                  <a:pt x="181" y="120"/>
                  <a:pt x="181" y="120"/>
                </a:cubicBezTo>
                <a:cubicBezTo>
                  <a:pt x="177" y="118"/>
                  <a:pt x="173" y="120"/>
                  <a:pt x="169" y="119"/>
                </a:cubicBezTo>
                <a:cubicBezTo>
                  <a:pt x="169" y="119"/>
                  <a:pt x="168" y="119"/>
                  <a:pt x="168" y="120"/>
                </a:cubicBezTo>
                <a:cubicBezTo>
                  <a:pt x="168" y="121"/>
                  <a:pt x="167" y="120"/>
                  <a:pt x="167" y="120"/>
                </a:cubicBezTo>
                <a:cubicBezTo>
                  <a:pt x="165" y="119"/>
                  <a:pt x="165" y="119"/>
                  <a:pt x="165" y="120"/>
                </a:cubicBezTo>
                <a:cubicBezTo>
                  <a:pt x="164" y="121"/>
                  <a:pt x="164" y="120"/>
                  <a:pt x="163" y="120"/>
                </a:cubicBezTo>
                <a:cubicBezTo>
                  <a:pt x="158" y="120"/>
                  <a:pt x="152" y="120"/>
                  <a:pt x="148" y="120"/>
                </a:cubicBezTo>
                <a:cubicBezTo>
                  <a:pt x="144" y="121"/>
                  <a:pt x="141" y="121"/>
                  <a:pt x="137" y="121"/>
                </a:cubicBezTo>
                <a:cubicBezTo>
                  <a:pt x="133" y="120"/>
                  <a:pt x="129" y="120"/>
                  <a:pt x="125" y="121"/>
                </a:cubicBezTo>
                <a:cubicBezTo>
                  <a:pt x="122" y="121"/>
                  <a:pt x="118" y="121"/>
                  <a:pt x="115" y="121"/>
                </a:cubicBezTo>
                <a:cubicBezTo>
                  <a:pt x="113" y="121"/>
                  <a:pt x="112" y="121"/>
                  <a:pt x="110" y="121"/>
                </a:cubicBezTo>
                <a:cubicBezTo>
                  <a:pt x="110" y="121"/>
                  <a:pt x="108" y="121"/>
                  <a:pt x="108" y="121"/>
                </a:cubicBezTo>
                <a:cubicBezTo>
                  <a:pt x="106" y="123"/>
                  <a:pt x="103" y="122"/>
                  <a:pt x="100" y="122"/>
                </a:cubicBezTo>
                <a:cubicBezTo>
                  <a:pt x="98" y="122"/>
                  <a:pt x="97" y="121"/>
                  <a:pt x="95" y="122"/>
                </a:cubicBezTo>
                <a:cubicBezTo>
                  <a:pt x="95" y="122"/>
                  <a:pt x="94" y="122"/>
                  <a:pt x="94" y="122"/>
                </a:cubicBezTo>
                <a:cubicBezTo>
                  <a:pt x="93" y="121"/>
                  <a:pt x="92" y="121"/>
                  <a:pt x="92" y="122"/>
                </a:cubicBezTo>
                <a:cubicBezTo>
                  <a:pt x="92" y="122"/>
                  <a:pt x="91" y="122"/>
                  <a:pt x="91" y="122"/>
                </a:cubicBezTo>
                <a:cubicBezTo>
                  <a:pt x="88" y="121"/>
                  <a:pt x="84" y="123"/>
                  <a:pt x="81" y="122"/>
                </a:cubicBezTo>
                <a:cubicBezTo>
                  <a:pt x="78" y="122"/>
                  <a:pt x="76" y="121"/>
                  <a:pt x="72" y="121"/>
                </a:cubicBezTo>
                <a:cubicBezTo>
                  <a:pt x="65" y="122"/>
                  <a:pt x="58" y="123"/>
                  <a:pt x="51" y="123"/>
                </a:cubicBezTo>
                <a:cubicBezTo>
                  <a:pt x="47" y="125"/>
                  <a:pt x="42" y="124"/>
                  <a:pt x="38" y="124"/>
                </a:cubicBezTo>
                <a:cubicBezTo>
                  <a:pt x="33" y="125"/>
                  <a:pt x="28" y="125"/>
                  <a:pt x="23" y="125"/>
                </a:cubicBezTo>
                <a:cubicBezTo>
                  <a:pt x="22" y="125"/>
                  <a:pt x="19" y="123"/>
                  <a:pt x="18" y="123"/>
                </a:cubicBezTo>
                <a:cubicBezTo>
                  <a:pt x="17" y="122"/>
                  <a:pt x="15" y="122"/>
                  <a:pt x="13" y="122"/>
                </a:cubicBezTo>
                <a:cubicBezTo>
                  <a:pt x="12" y="121"/>
                  <a:pt x="11" y="121"/>
                  <a:pt x="10" y="120"/>
                </a:cubicBezTo>
              </a:path>
            </a:pathLst>
          </a:custGeom>
          <a:solidFill>
            <a:schemeClr val="accent2">
              <a:lumMod val="40000"/>
              <a:lumOff val="60000"/>
            </a:schemeClr>
          </a:solidFill>
          <a:ln w="9525">
            <a:noFill/>
            <a:round/>
            <a:headEnd/>
            <a:tailEnd/>
          </a:ln>
        </p:spPr>
        <p:txBody>
          <a:bodyPr upright="1"/>
          <a:lstStyle/>
          <a:p>
            <a:pPr algn="ctr" defTabSz="403433">
              <a:defRPr/>
            </a:pPr>
            <a:endParaRPr lang="en-US" sz="1588" dirty="0">
              <a:solidFill>
                <a:schemeClr val="accent4"/>
              </a:solidFill>
              <a:latin typeface="Arial Regular"/>
            </a:endParaRPr>
          </a:p>
        </p:txBody>
      </p:sp>
      <p:sp>
        <p:nvSpPr>
          <p:cNvPr id="9" name="Content Placeholder 3">
            <a:extLst>
              <a:ext uri="{FF2B5EF4-FFF2-40B4-BE49-F238E27FC236}">
                <a16:creationId xmlns:a16="http://schemas.microsoft.com/office/drawing/2014/main" id="{679B32F9-626D-417B-86A5-C0D56EA5997A}"/>
              </a:ext>
            </a:extLst>
          </p:cNvPr>
          <p:cNvSpPr txBox="1">
            <a:spLocks noChangeArrowheads="1"/>
          </p:cNvSpPr>
          <p:nvPr/>
        </p:nvSpPr>
        <p:spPr bwMode="auto">
          <a:xfrm>
            <a:off x="4539235" y="773211"/>
            <a:ext cx="5918168" cy="85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ts val="1000"/>
              </a:spcBef>
              <a:buSzPct val="80000"/>
              <a:buFont typeface="Arial" panose="020B0604020202020204" pitchFamily="34" charset="0"/>
              <a:buChar char="•"/>
              <a:defRPr sz="2200">
                <a:solidFill>
                  <a:schemeClr val="accent1"/>
                </a:solidFill>
                <a:latin typeface="Calibri" panose="020F0502020204030204" pitchFamily="34" charset="0"/>
              </a:defRPr>
            </a:lvl1pPr>
            <a:lvl2pPr marL="512763" indent="-260350">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2pPr>
            <a:lvl3pPr marL="765175" indent="-252413">
              <a:lnSpc>
                <a:spcPct val="110000"/>
              </a:lnSpc>
              <a:spcBef>
                <a:spcPts val="1000"/>
              </a:spcBef>
              <a:buSzPct val="80000"/>
              <a:buFont typeface="Arial" panose="020B0604020202020204" pitchFamily="34" charset="0"/>
              <a:buChar char="•"/>
              <a:defRPr i="1">
                <a:solidFill>
                  <a:schemeClr val="accent1"/>
                </a:solidFill>
                <a:latin typeface="Calibri" panose="020F0502020204030204" pitchFamily="34" charset="0"/>
              </a:defRPr>
            </a:lvl3pPr>
            <a:lvl4pPr marL="1016000" indent="-250825">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4pPr>
            <a:lvl5pPr marL="1277938" indent="-260350">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5pPr>
            <a:lvl6pPr marL="17351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6pPr>
            <a:lvl7pPr marL="21923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7pPr>
            <a:lvl8pPr marL="26495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8pPr>
            <a:lvl9pPr marL="31067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9pPr>
          </a:lstStyle>
          <a:p>
            <a:pPr algn="ctr">
              <a:buFont typeface="Arial" panose="020B0604020202020204" pitchFamily="34" charset="0"/>
              <a:buNone/>
            </a:pPr>
            <a:r>
              <a:rPr lang="en-US" altLang="en-US" sz="3883" b="1" dirty="0">
                <a:solidFill>
                  <a:schemeClr val="tx1"/>
                </a:solidFill>
                <a:latin typeface="+mn-lt"/>
                <a:cs typeface="Times New Roman" panose="02020603050405020304" pitchFamily="18" charset="0"/>
              </a:rPr>
              <a:t>XÂM HẠI TÌNH DỤC TRẺ EM</a:t>
            </a:r>
          </a:p>
        </p:txBody>
      </p:sp>
      <p:pic>
        <p:nvPicPr>
          <p:cNvPr id="4" name="Picture 3">
            <a:extLst>
              <a:ext uri="{FF2B5EF4-FFF2-40B4-BE49-F238E27FC236}">
                <a16:creationId xmlns:a16="http://schemas.microsoft.com/office/drawing/2014/main" id="{CA9458F1-DE8E-441A-A9DB-38DA713BA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10" y="2688950"/>
            <a:ext cx="3356899" cy="2303997"/>
          </a:xfrm>
          <a:prstGeom prst="rect">
            <a:avLst/>
          </a:prstGeom>
        </p:spPr>
      </p:pic>
    </p:spTree>
    <p:extLst>
      <p:ext uri="{BB962C8B-B14F-4D97-AF65-F5344CB8AC3E}">
        <p14:creationId xmlns:p14="http://schemas.microsoft.com/office/powerpoint/2010/main" val="155840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838200" y="615605"/>
            <a:ext cx="10515600" cy="815629"/>
          </a:xfrm>
        </p:spPr>
        <p:txBody>
          <a:bodyPr>
            <a:normAutofit/>
          </a:bodyPr>
          <a:lstStyle/>
          <a:p>
            <a:pPr algn="ctr"/>
            <a:r>
              <a:rPr lang="vi-VN" altLang="en-US" sz="3400" b="1" cap="all" dirty="0">
                <a:latin typeface="Calibri" panose="020F0502020204030204" pitchFamily="34" charset="0"/>
                <a:cs typeface="Calibri" panose="020F0502020204030204" pitchFamily="34" charset="0"/>
              </a:rPr>
              <a:t>Các hình thức </a:t>
            </a:r>
            <a:r>
              <a:rPr lang="en-US" altLang="en-US" sz="3400" b="1" cap="all" dirty="0">
                <a:latin typeface="Calibri" panose="020F0502020204030204" pitchFamily="34" charset="0"/>
                <a:cs typeface="Calibri" panose="020F0502020204030204" pitchFamily="34" charset="0"/>
              </a:rPr>
              <a:t>XHTDTE</a:t>
            </a:r>
          </a:p>
        </p:txBody>
      </p:sp>
      <p:sp>
        <p:nvSpPr>
          <p:cNvPr id="3" name="Content Placeholder 2"/>
          <p:cNvSpPr>
            <a:spLocks noGrp="1"/>
          </p:cNvSpPr>
          <p:nvPr>
            <p:ph idx="4294967295"/>
          </p:nvPr>
        </p:nvSpPr>
        <p:spPr>
          <a:xfrm>
            <a:off x="838200" y="1431234"/>
            <a:ext cx="10515600" cy="4768089"/>
          </a:xfrm>
          <a:prstGeom prst="rect">
            <a:avLst/>
          </a:prstGeom>
        </p:spPr>
        <p:txBody>
          <a:bodyPr/>
          <a:lstStyle/>
          <a:p>
            <a:pPr marL="0" indent="0" algn="ctr">
              <a:buNone/>
              <a:defRPr/>
            </a:pPr>
            <a:r>
              <a:rPr lang="en-US" sz="4000" b="1" dirty="0" err="1">
                <a:solidFill>
                  <a:srgbClr val="26993C"/>
                </a:solidFill>
                <a:latin typeface="Calibri (Body)"/>
              </a:rPr>
              <a:t>Hiếp</a:t>
            </a:r>
            <a:r>
              <a:rPr lang="en-US" sz="4000" b="1" dirty="0">
                <a:solidFill>
                  <a:srgbClr val="26993C"/>
                </a:solidFill>
                <a:latin typeface="Calibri (Body)"/>
              </a:rPr>
              <a:t> </a:t>
            </a:r>
            <a:r>
              <a:rPr lang="en-US" sz="4000" b="1" dirty="0" err="1">
                <a:solidFill>
                  <a:srgbClr val="26993C"/>
                </a:solidFill>
                <a:latin typeface="Calibri (Body)"/>
              </a:rPr>
              <a:t>dâm</a:t>
            </a:r>
            <a:r>
              <a:rPr lang="en-US" sz="4000" b="1" dirty="0">
                <a:solidFill>
                  <a:srgbClr val="26993C"/>
                </a:solidFill>
                <a:latin typeface="Calibri (Body)"/>
              </a:rPr>
              <a:t>:</a:t>
            </a:r>
            <a:endParaRPr lang="en-US" sz="3600" dirty="0"/>
          </a:p>
          <a:p>
            <a:pPr algn="just">
              <a:lnSpc>
                <a:spcPct val="100000"/>
              </a:lnSpc>
              <a:defRPr/>
            </a:pPr>
            <a:r>
              <a:rPr lang="en-US" sz="3200" dirty="0" err="1"/>
              <a:t>Là</a:t>
            </a:r>
            <a:r>
              <a:rPr lang="en-US" sz="3200" dirty="0"/>
              <a:t> </a:t>
            </a:r>
            <a:r>
              <a:rPr lang="en-US" sz="3200" dirty="0" err="1"/>
              <a:t>hành</a:t>
            </a:r>
            <a:r>
              <a:rPr lang="en-US" sz="3200" dirty="0"/>
              <a:t> vi </a:t>
            </a:r>
            <a:r>
              <a:rPr lang="en-US" sz="3200" dirty="0" err="1"/>
              <a:t>dùng</a:t>
            </a:r>
            <a:r>
              <a:rPr lang="en-US" sz="3200" dirty="0"/>
              <a:t> </a:t>
            </a:r>
            <a:r>
              <a:rPr lang="en-US" sz="3200" dirty="0" err="1"/>
              <a:t>vũ</a:t>
            </a:r>
            <a:r>
              <a:rPr lang="en-US" sz="3200" dirty="0"/>
              <a:t> </a:t>
            </a:r>
            <a:r>
              <a:rPr lang="en-US" sz="3200" dirty="0" err="1"/>
              <a:t>lực</a:t>
            </a:r>
            <a:r>
              <a:rPr lang="en-US" sz="3200" dirty="0"/>
              <a:t>, </a:t>
            </a:r>
            <a:r>
              <a:rPr lang="en-US" sz="3200" dirty="0" err="1"/>
              <a:t>đe</a:t>
            </a:r>
            <a:r>
              <a:rPr lang="en-US" sz="3200" dirty="0"/>
              <a:t> </a:t>
            </a:r>
            <a:r>
              <a:rPr lang="en-US" sz="3200" dirty="0" err="1"/>
              <a:t>dọa</a:t>
            </a:r>
            <a:r>
              <a:rPr lang="en-US" sz="3200" dirty="0"/>
              <a:t> </a:t>
            </a:r>
            <a:r>
              <a:rPr lang="en-US" sz="3200" dirty="0" err="1"/>
              <a:t>dùng</a:t>
            </a:r>
            <a:r>
              <a:rPr lang="en-US" sz="3200" dirty="0"/>
              <a:t> </a:t>
            </a:r>
            <a:r>
              <a:rPr lang="en-US" sz="3200" dirty="0" err="1"/>
              <a:t>vũ</a:t>
            </a:r>
            <a:r>
              <a:rPr lang="en-US" sz="3200" dirty="0"/>
              <a:t> </a:t>
            </a:r>
            <a:r>
              <a:rPr lang="en-US" sz="3200" dirty="0" err="1"/>
              <a:t>lực</a:t>
            </a:r>
            <a:r>
              <a:rPr lang="en-US" sz="3200" dirty="0"/>
              <a:t> </a:t>
            </a:r>
            <a:r>
              <a:rPr lang="en-US" sz="3200" dirty="0" err="1"/>
              <a:t>hoặc</a:t>
            </a:r>
            <a:r>
              <a:rPr lang="en-US" sz="3200" dirty="0"/>
              <a:t> </a:t>
            </a:r>
            <a:r>
              <a:rPr lang="en-US" sz="3200" dirty="0" err="1"/>
              <a:t>lợi</a:t>
            </a:r>
            <a:r>
              <a:rPr lang="en-US" sz="3200" dirty="0"/>
              <a:t> </a:t>
            </a:r>
            <a:r>
              <a:rPr lang="en-US" sz="3200" dirty="0" err="1"/>
              <a:t>dụng</a:t>
            </a:r>
            <a:r>
              <a:rPr lang="en-US" sz="3200" dirty="0"/>
              <a:t> </a:t>
            </a:r>
            <a:r>
              <a:rPr lang="en-US" sz="3200" dirty="0" err="1"/>
              <a:t>tình</a:t>
            </a:r>
            <a:r>
              <a:rPr lang="en-US" sz="3200" dirty="0"/>
              <a:t> </a:t>
            </a:r>
            <a:r>
              <a:rPr lang="en-US" sz="3200" dirty="0" err="1"/>
              <a:t>trạng</a:t>
            </a:r>
            <a:r>
              <a:rPr lang="en-US" sz="3200" dirty="0"/>
              <a:t> </a:t>
            </a:r>
            <a:r>
              <a:rPr lang="en-US" sz="3200" dirty="0" err="1"/>
              <a:t>không</a:t>
            </a:r>
            <a:r>
              <a:rPr lang="en-US" sz="3200" dirty="0"/>
              <a:t> </a:t>
            </a:r>
            <a:r>
              <a:rPr lang="en-US" sz="3200" dirty="0" err="1"/>
              <a:t>thể</a:t>
            </a:r>
            <a:r>
              <a:rPr lang="en-US" sz="3200" dirty="0"/>
              <a:t> </a:t>
            </a:r>
            <a:r>
              <a:rPr lang="en-US" sz="3200" dirty="0" err="1"/>
              <a:t>tự</a:t>
            </a:r>
            <a:r>
              <a:rPr lang="en-US" sz="3200" dirty="0"/>
              <a:t> </a:t>
            </a:r>
            <a:r>
              <a:rPr lang="en-US" sz="3200" dirty="0" err="1"/>
              <a:t>vệ</a:t>
            </a:r>
            <a:r>
              <a:rPr lang="en-US" sz="3200" dirty="0"/>
              <a:t> </a:t>
            </a:r>
            <a:r>
              <a:rPr lang="en-US" sz="3200" dirty="0" err="1"/>
              <a:t>được</a:t>
            </a:r>
            <a:r>
              <a:rPr lang="en-US" sz="3200" dirty="0"/>
              <a:t> </a:t>
            </a:r>
            <a:r>
              <a:rPr lang="en-US" sz="3200" dirty="0" err="1"/>
              <a:t>của</a:t>
            </a:r>
            <a:r>
              <a:rPr lang="en-US" sz="3200" dirty="0"/>
              <a:t> </a:t>
            </a:r>
            <a:r>
              <a:rPr lang="en-US" sz="3200" dirty="0" err="1"/>
              <a:t>nạn</a:t>
            </a:r>
            <a:r>
              <a:rPr lang="en-US" sz="3200" dirty="0"/>
              <a:t> </a:t>
            </a:r>
            <a:r>
              <a:rPr lang="en-US" sz="3200" dirty="0" err="1"/>
              <a:t>hoặc</a:t>
            </a:r>
            <a:r>
              <a:rPr lang="en-US" sz="3200" dirty="0"/>
              <a:t> </a:t>
            </a:r>
            <a:r>
              <a:rPr lang="en-US" sz="3200" dirty="0" err="1"/>
              <a:t>thủ</a:t>
            </a:r>
            <a:r>
              <a:rPr lang="en-US" sz="3200" dirty="0"/>
              <a:t> </a:t>
            </a:r>
            <a:r>
              <a:rPr lang="en-US" sz="3200" dirty="0" err="1"/>
              <a:t>đoạn</a:t>
            </a:r>
            <a:r>
              <a:rPr lang="en-US" sz="3200" dirty="0"/>
              <a:t> </a:t>
            </a:r>
            <a:r>
              <a:rPr lang="en-US" sz="3200" dirty="0" err="1"/>
              <a:t>khác</a:t>
            </a:r>
            <a:r>
              <a:rPr lang="en-US" sz="3200" dirty="0"/>
              <a:t> </a:t>
            </a:r>
            <a:r>
              <a:rPr lang="en-US" sz="3200" dirty="0" err="1"/>
              <a:t>để</a:t>
            </a:r>
            <a:r>
              <a:rPr lang="en-US" sz="3200" dirty="0"/>
              <a:t> </a:t>
            </a:r>
            <a:r>
              <a:rPr lang="en-US" sz="3200" dirty="0" err="1">
                <a:solidFill>
                  <a:srgbClr val="FF0000"/>
                </a:solidFill>
              </a:rPr>
              <a:t>giao</a:t>
            </a:r>
            <a:r>
              <a:rPr lang="en-US" sz="3200" dirty="0">
                <a:solidFill>
                  <a:srgbClr val="FF0000"/>
                </a:solidFill>
              </a:rPr>
              <a:t> </a:t>
            </a:r>
            <a:r>
              <a:rPr lang="en-US" sz="3200" dirty="0" err="1">
                <a:solidFill>
                  <a:srgbClr val="FF0000"/>
                </a:solidFill>
              </a:rPr>
              <a:t>cấu</a:t>
            </a:r>
            <a:r>
              <a:rPr lang="en-US" sz="3200" dirty="0">
                <a:solidFill>
                  <a:srgbClr val="FF0000"/>
                </a:solidFill>
              </a:rPr>
              <a:t> </a:t>
            </a:r>
            <a:r>
              <a:rPr lang="en-US" sz="3200" dirty="0" err="1"/>
              <a:t>hoặc</a:t>
            </a:r>
            <a:r>
              <a:rPr lang="en-US" sz="3200" dirty="0"/>
              <a:t> </a:t>
            </a:r>
            <a:r>
              <a:rPr lang="en-US" sz="3200" dirty="0" err="1"/>
              <a:t>thực</a:t>
            </a:r>
            <a:r>
              <a:rPr lang="en-US" sz="3200" dirty="0"/>
              <a:t> </a:t>
            </a:r>
            <a:r>
              <a:rPr lang="en-US" sz="3200" dirty="0" err="1"/>
              <a:t>hiện</a:t>
            </a:r>
            <a:r>
              <a:rPr lang="en-US" sz="3200" dirty="0"/>
              <a:t> </a:t>
            </a:r>
            <a:r>
              <a:rPr lang="en-US" sz="3200" dirty="0" err="1">
                <a:solidFill>
                  <a:srgbClr val="FF0000"/>
                </a:solidFill>
              </a:rPr>
              <a:t>hành</a:t>
            </a:r>
            <a:r>
              <a:rPr lang="en-US" sz="3200" dirty="0">
                <a:solidFill>
                  <a:srgbClr val="FF0000"/>
                </a:solidFill>
              </a:rPr>
              <a:t> vi </a:t>
            </a:r>
            <a:r>
              <a:rPr lang="en-US" sz="3200" dirty="0" err="1">
                <a:solidFill>
                  <a:srgbClr val="FF0000"/>
                </a:solidFill>
              </a:rPr>
              <a:t>quan</a:t>
            </a:r>
            <a:r>
              <a:rPr lang="en-US" sz="3200" dirty="0">
                <a:solidFill>
                  <a:srgbClr val="FF0000"/>
                </a:solidFill>
              </a:rPr>
              <a:t> </a:t>
            </a:r>
            <a:r>
              <a:rPr lang="en-US" sz="3200" dirty="0" err="1">
                <a:solidFill>
                  <a:srgbClr val="FF0000"/>
                </a:solidFill>
              </a:rPr>
              <a:t>hệ</a:t>
            </a:r>
            <a:r>
              <a:rPr lang="en-US" sz="3200" dirty="0">
                <a:solidFill>
                  <a:srgbClr val="FF0000"/>
                </a:solidFill>
              </a:rPr>
              <a:t> </a:t>
            </a:r>
            <a:r>
              <a:rPr lang="en-US" sz="3200" dirty="0" err="1">
                <a:solidFill>
                  <a:srgbClr val="FF0000"/>
                </a:solidFill>
              </a:rPr>
              <a:t>tình</a:t>
            </a:r>
            <a:r>
              <a:rPr lang="en-US" sz="3200" dirty="0">
                <a:solidFill>
                  <a:srgbClr val="FF0000"/>
                </a:solidFill>
              </a:rPr>
              <a:t> </a:t>
            </a:r>
            <a:r>
              <a:rPr lang="en-US" sz="3200" dirty="0" err="1">
                <a:solidFill>
                  <a:srgbClr val="FF0000"/>
                </a:solidFill>
              </a:rPr>
              <a:t>dục</a:t>
            </a:r>
            <a:r>
              <a:rPr lang="en-US" sz="3200" dirty="0">
                <a:solidFill>
                  <a:srgbClr val="FF0000"/>
                </a:solidFill>
              </a:rPr>
              <a:t> </a:t>
            </a:r>
            <a:r>
              <a:rPr lang="en-US" sz="3200" dirty="0" err="1">
                <a:solidFill>
                  <a:srgbClr val="FF0000"/>
                </a:solidFill>
              </a:rPr>
              <a:t>khác</a:t>
            </a:r>
            <a:r>
              <a:rPr lang="en-US" sz="3200" dirty="0">
                <a:solidFill>
                  <a:srgbClr val="FF0000"/>
                </a:solidFill>
              </a:rPr>
              <a:t> </a:t>
            </a:r>
            <a:r>
              <a:rPr lang="en-US" sz="3200" dirty="0" err="1"/>
              <a:t>với</a:t>
            </a:r>
            <a:r>
              <a:rPr lang="en-US" sz="3200" dirty="0"/>
              <a:t> </a:t>
            </a:r>
            <a:r>
              <a:rPr lang="en-US" sz="3200" dirty="0" err="1"/>
              <a:t>người</a:t>
            </a:r>
            <a:r>
              <a:rPr lang="en-US" sz="3200" dirty="0"/>
              <a:t> </a:t>
            </a:r>
            <a:r>
              <a:rPr lang="en-US" sz="3200" dirty="0" err="1"/>
              <a:t>từ</a:t>
            </a:r>
            <a:r>
              <a:rPr lang="en-US" sz="3200" dirty="0"/>
              <a:t> </a:t>
            </a:r>
            <a:r>
              <a:rPr lang="en-US" sz="3200" dirty="0" err="1"/>
              <a:t>đủ</a:t>
            </a:r>
            <a:r>
              <a:rPr lang="en-US" sz="3200" dirty="0"/>
              <a:t> 13 </a:t>
            </a:r>
            <a:r>
              <a:rPr lang="en-US" sz="3200" dirty="0" err="1"/>
              <a:t>tuổi</a:t>
            </a:r>
            <a:r>
              <a:rPr lang="en-US" sz="3200" dirty="0"/>
              <a:t> </a:t>
            </a:r>
            <a:r>
              <a:rPr lang="en-US" sz="3200" dirty="0" err="1"/>
              <a:t>đến</a:t>
            </a:r>
            <a:r>
              <a:rPr lang="en-US" sz="3200" dirty="0"/>
              <a:t> </a:t>
            </a:r>
            <a:r>
              <a:rPr lang="en-US" sz="3200" dirty="0" err="1"/>
              <a:t>dưới</a:t>
            </a:r>
            <a:r>
              <a:rPr lang="en-US" sz="3200" dirty="0"/>
              <a:t> 16 </a:t>
            </a:r>
            <a:r>
              <a:rPr lang="en-US" sz="3200" dirty="0" err="1"/>
              <a:t>tuổi</a:t>
            </a:r>
            <a:r>
              <a:rPr lang="en-US" sz="3200" dirty="0"/>
              <a:t> </a:t>
            </a:r>
            <a:r>
              <a:rPr lang="en-US" sz="3200" dirty="0" err="1"/>
              <a:t>trái</a:t>
            </a:r>
            <a:r>
              <a:rPr lang="en-US" sz="3200" dirty="0"/>
              <a:t> ý </a:t>
            </a:r>
            <a:r>
              <a:rPr lang="en-US" sz="3200" dirty="0" err="1"/>
              <a:t>muốn</a:t>
            </a:r>
            <a:r>
              <a:rPr lang="en-US" sz="3200" dirty="0"/>
              <a:t> </a:t>
            </a:r>
            <a:r>
              <a:rPr lang="en-US" sz="3200" dirty="0" err="1"/>
              <a:t>của</a:t>
            </a:r>
            <a:r>
              <a:rPr lang="en-US" sz="3200" dirty="0"/>
              <a:t> </a:t>
            </a:r>
            <a:r>
              <a:rPr lang="en-US" sz="3200" dirty="0" err="1"/>
              <a:t>họ</a:t>
            </a:r>
            <a:r>
              <a:rPr lang="en-US" sz="3200" dirty="0"/>
              <a:t>;</a:t>
            </a:r>
          </a:p>
          <a:p>
            <a:pPr algn="just">
              <a:lnSpc>
                <a:spcPct val="100000"/>
              </a:lnSpc>
              <a:defRPr/>
            </a:pPr>
            <a:r>
              <a:rPr lang="en-US" sz="3200" dirty="0"/>
              <a:t>Giao </a:t>
            </a:r>
            <a:r>
              <a:rPr lang="en-US" sz="3200" dirty="0" err="1"/>
              <a:t>cấu</a:t>
            </a:r>
            <a:r>
              <a:rPr lang="en-US" sz="3200" dirty="0"/>
              <a:t> </a:t>
            </a:r>
            <a:r>
              <a:rPr lang="en-US" sz="3200" dirty="0" err="1"/>
              <a:t>hoặc</a:t>
            </a:r>
            <a:r>
              <a:rPr lang="en-US" sz="3200" dirty="0"/>
              <a:t> </a:t>
            </a:r>
            <a:r>
              <a:rPr lang="en-US" sz="3200" dirty="0" err="1"/>
              <a:t>thực</a:t>
            </a:r>
            <a:r>
              <a:rPr lang="en-US" sz="3200" dirty="0"/>
              <a:t> </a:t>
            </a:r>
            <a:r>
              <a:rPr lang="en-US" sz="3200" dirty="0" err="1"/>
              <a:t>hiện</a:t>
            </a:r>
            <a:r>
              <a:rPr lang="en-US" sz="3200" dirty="0"/>
              <a:t> </a:t>
            </a:r>
            <a:r>
              <a:rPr lang="en-US" sz="3200" dirty="0" err="1"/>
              <a:t>hành</a:t>
            </a:r>
            <a:r>
              <a:rPr lang="en-US" sz="3200" dirty="0"/>
              <a:t> vi </a:t>
            </a:r>
            <a:r>
              <a:rPr lang="en-US" sz="3200" dirty="0" err="1"/>
              <a:t>quan</a:t>
            </a:r>
            <a:r>
              <a:rPr lang="en-US" sz="3200" dirty="0"/>
              <a:t> </a:t>
            </a:r>
            <a:r>
              <a:rPr lang="en-US" sz="3200" dirty="0" err="1"/>
              <a:t>hệ</a:t>
            </a:r>
            <a:r>
              <a:rPr lang="en-US" sz="3200" dirty="0"/>
              <a:t> </a:t>
            </a:r>
            <a:r>
              <a:rPr lang="en-US" sz="3200" dirty="0" err="1"/>
              <a:t>tình</a:t>
            </a:r>
            <a:r>
              <a:rPr lang="en-US" sz="3200" dirty="0"/>
              <a:t> </a:t>
            </a:r>
            <a:r>
              <a:rPr lang="en-US" sz="3200" dirty="0" err="1"/>
              <a:t>dục</a:t>
            </a:r>
            <a:r>
              <a:rPr lang="en-US" sz="3200" dirty="0"/>
              <a:t> </a:t>
            </a:r>
            <a:r>
              <a:rPr lang="en-US" sz="3200" dirty="0" err="1"/>
              <a:t>khác</a:t>
            </a:r>
            <a:r>
              <a:rPr lang="en-US" sz="3200" dirty="0"/>
              <a:t> </a:t>
            </a:r>
            <a:r>
              <a:rPr lang="en-US" sz="3200" dirty="0" err="1"/>
              <a:t>với</a:t>
            </a:r>
            <a:r>
              <a:rPr lang="en-US" sz="3200" dirty="0"/>
              <a:t> </a:t>
            </a:r>
            <a:r>
              <a:rPr lang="en-US" sz="3200" dirty="0" err="1"/>
              <a:t>người</a:t>
            </a:r>
            <a:r>
              <a:rPr lang="en-US" sz="3200" dirty="0"/>
              <a:t> </a:t>
            </a:r>
            <a:r>
              <a:rPr lang="en-US" sz="3200" dirty="0" err="1">
                <a:solidFill>
                  <a:srgbClr val="0070C0"/>
                </a:solidFill>
              </a:rPr>
              <a:t>dưới</a:t>
            </a:r>
            <a:r>
              <a:rPr lang="en-US" sz="3200" dirty="0">
                <a:solidFill>
                  <a:srgbClr val="0070C0"/>
                </a:solidFill>
              </a:rPr>
              <a:t> 13 </a:t>
            </a:r>
            <a:r>
              <a:rPr lang="en-US" sz="3200" dirty="0" err="1">
                <a:solidFill>
                  <a:srgbClr val="0070C0"/>
                </a:solidFill>
              </a:rPr>
              <a:t>tuổi</a:t>
            </a:r>
            <a:r>
              <a:rPr lang="en-US" sz="3200" dirty="0"/>
              <a:t>.</a:t>
            </a:r>
          </a:p>
          <a:p>
            <a:pPr marL="0" indent="0" algn="ctr">
              <a:lnSpc>
                <a:spcPct val="100000"/>
              </a:lnSpc>
              <a:buNone/>
              <a:defRPr/>
            </a:pPr>
            <a:r>
              <a:rPr lang="en-US" sz="3200" i="1" dirty="0">
                <a:solidFill>
                  <a:srgbClr val="C00000"/>
                </a:solidFill>
              </a:rPr>
              <a:t>(</a:t>
            </a:r>
            <a:r>
              <a:rPr lang="en-US" sz="3200" i="1" dirty="0" err="1">
                <a:solidFill>
                  <a:srgbClr val="C00000"/>
                </a:solidFill>
              </a:rPr>
              <a:t>Điều</a:t>
            </a:r>
            <a:r>
              <a:rPr lang="en-US" sz="3200" i="1" dirty="0">
                <a:solidFill>
                  <a:srgbClr val="C00000"/>
                </a:solidFill>
              </a:rPr>
              <a:t> 142 BLHS - </a:t>
            </a:r>
            <a:r>
              <a:rPr lang="en-US" sz="3200" i="1" dirty="0" err="1">
                <a:solidFill>
                  <a:srgbClr val="C00000"/>
                </a:solidFill>
              </a:rPr>
              <a:t>Tội</a:t>
            </a:r>
            <a:r>
              <a:rPr lang="en-US" sz="3200" i="1" dirty="0">
                <a:solidFill>
                  <a:srgbClr val="C00000"/>
                </a:solidFill>
              </a:rPr>
              <a:t> </a:t>
            </a:r>
            <a:r>
              <a:rPr lang="en-US" sz="3200" i="1" dirty="0" err="1">
                <a:solidFill>
                  <a:srgbClr val="C00000"/>
                </a:solidFill>
              </a:rPr>
              <a:t>Hiếp</a:t>
            </a:r>
            <a:r>
              <a:rPr lang="en-US" sz="3200" i="1" dirty="0">
                <a:solidFill>
                  <a:srgbClr val="C00000"/>
                </a:solidFill>
              </a:rPr>
              <a:t> </a:t>
            </a:r>
            <a:r>
              <a:rPr lang="en-US" sz="3200" i="1" dirty="0" err="1">
                <a:solidFill>
                  <a:srgbClr val="C00000"/>
                </a:solidFill>
              </a:rPr>
              <a:t>dâm</a:t>
            </a:r>
            <a:r>
              <a:rPr lang="en-US" sz="3200" i="1" dirty="0">
                <a:solidFill>
                  <a:srgbClr val="C00000"/>
                </a:solidFill>
              </a:rPr>
              <a:t> </a:t>
            </a:r>
            <a:r>
              <a:rPr lang="en-US" sz="3200" i="1" dirty="0" err="1">
                <a:solidFill>
                  <a:srgbClr val="C00000"/>
                </a:solidFill>
              </a:rPr>
              <a:t>người</a:t>
            </a:r>
            <a:r>
              <a:rPr lang="en-US" sz="3200" i="1" dirty="0">
                <a:solidFill>
                  <a:srgbClr val="C00000"/>
                </a:solidFill>
              </a:rPr>
              <a:t> </a:t>
            </a:r>
            <a:r>
              <a:rPr lang="en-US" sz="3200" i="1" dirty="0" err="1">
                <a:solidFill>
                  <a:srgbClr val="C00000"/>
                </a:solidFill>
              </a:rPr>
              <a:t>dưới</a:t>
            </a:r>
            <a:r>
              <a:rPr lang="en-US" sz="3200" i="1" dirty="0">
                <a:solidFill>
                  <a:srgbClr val="C00000"/>
                </a:solidFill>
              </a:rPr>
              <a:t> 16 </a:t>
            </a:r>
            <a:r>
              <a:rPr lang="en-US" sz="3200" i="1" dirty="0" err="1">
                <a:solidFill>
                  <a:srgbClr val="C00000"/>
                </a:solidFill>
              </a:rPr>
              <a:t>tuổi</a:t>
            </a:r>
            <a:r>
              <a:rPr lang="en-US" sz="3200" i="1" dirty="0">
                <a:solidFill>
                  <a:srgbClr val="C00000"/>
                </a:solidFill>
              </a:rPr>
              <a:t>)</a:t>
            </a:r>
          </a:p>
          <a:p>
            <a:pPr algn="just">
              <a:lnSpc>
                <a:spcPct val="100000"/>
              </a:lnSpc>
              <a:defRPr/>
            </a:pPr>
            <a:endParaRPr lang="en-US" sz="3200" dirty="0">
              <a:solidFill>
                <a:srgbClr val="C00000"/>
              </a:solidFill>
            </a:endParaRPr>
          </a:p>
          <a:p>
            <a:pPr algn="ctr">
              <a:defRPr/>
            </a:pPr>
            <a:endParaRPr lang="vi-VN" sz="3200" b="1" dirty="0">
              <a:solidFill>
                <a:srgbClr val="26993C"/>
              </a:solidFill>
              <a:latin typeface="Calibri (Body)"/>
            </a:endParaRPr>
          </a:p>
        </p:txBody>
      </p:sp>
    </p:spTree>
    <p:extLst>
      <p:ext uri="{BB962C8B-B14F-4D97-AF65-F5344CB8AC3E}">
        <p14:creationId xmlns:p14="http://schemas.microsoft.com/office/powerpoint/2010/main" val="281270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3729"/>
                                        </p:tgtEl>
                                        <p:attrNameLst>
                                          <p:attrName>style.visibility</p:attrName>
                                        </p:attrNameLst>
                                      </p:cBhvr>
                                      <p:to>
                                        <p:strVal val="visible"/>
                                      </p:to>
                                    </p:set>
                                    <p:animEffect transition="in" filter="circle(in)">
                                      <p:cBhvr>
                                        <p:cTn id="7" dur="2000"/>
                                        <p:tgtEl>
                                          <p:spTgt spid="7372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9"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702276" y="708370"/>
            <a:ext cx="10515600" cy="762621"/>
          </a:xfrm>
        </p:spPr>
        <p:txBody>
          <a:bodyPr>
            <a:normAutofit/>
          </a:bodyPr>
          <a:lstStyle/>
          <a:p>
            <a:pPr algn="ctr"/>
            <a:r>
              <a:rPr lang="vi-VN" altLang="en-US" sz="3400" b="1" cap="all" dirty="0">
                <a:latin typeface="Calibri" panose="020F0502020204030204" pitchFamily="34" charset="0"/>
                <a:cs typeface="Calibri" panose="020F0502020204030204" pitchFamily="34" charset="0"/>
              </a:rPr>
              <a:t>Các hình thức </a:t>
            </a:r>
            <a:r>
              <a:rPr lang="en-US" altLang="en-US" sz="3400" b="1" cap="all" dirty="0">
                <a:latin typeface="Calibri" panose="020F0502020204030204" pitchFamily="34" charset="0"/>
                <a:cs typeface="Calibri" panose="020F0502020204030204" pitchFamily="34" charset="0"/>
              </a:rPr>
              <a:t>XHTDTE</a:t>
            </a:r>
          </a:p>
        </p:txBody>
      </p:sp>
      <p:sp>
        <p:nvSpPr>
          <p:cNvPr id="3" name="Content Placeholder 2"/>
          <p:cNvSpPr>
            <a:spLocks noGrp="1"/>
          </p:cNvSpPr>
          <p:nvPr>
            <p:ph idx="4294967295"/>
          </p:nvPr>
        </p:nvSpPr>
        <p:spPr>
          <a:xfrm>
            <a:off x="702276" y="1470991"/>
            <a:ext cx="10515600" cy="4768089"/>
          </a:xfrm>
          <a:prstGeom prst="rect">
            <a:avLst/>
          </a:prstGeom>
        </p:spPr>
        <p:txBody>
          <a:bodyPr/>
          <a:lstStyle/>
          <a:p>
            <a:pPr marL="0" indent="0" algn="ctr">
              <a:buNone/>
              <a:defRPr/>
            </a:pPr>
            <a:r>
              <a:rPr lang="en-US" sz="4000" b="1" dirty="0" err="1">
                <a:solidFill>
                  <a:srgbClr val="26993C"/>
                </a:solidFill>
                <a:latin typeface="Calibri (Body)"/>
              </a:rPr>
              <a:t>Cưỡng</a:t>
            </a:r>
            <a:r>
              <a:rPr lang="en-US" sz="4000" b="1" dirty="0">
                <a:solidFill>
                  <a:srgbClr val="26993C"/>
                </a:solidFill>
                <a:latin typeface="Calibri (Body)"/>
              </a:rPr>
              <a:t> </a:t>
            </a:r>
            <a:r>
              <a:rPr lang="en-US" sz="4000" b="1" dirty="0" err="1">
                <a:solidFill>
                  <a:srgbClr val="26993C"/>
                </a:solidFill>
                <a:latin typeface="Calibri (Body)"/>
              </a:rPr>
              <a:t>dâm</a:t>
            </a:r>
            <a:r>
              <a:rPr lang="en-US" sz="4000" b="1" dirty="0">
                <a:solidFill>
                  <a:srgbClr val="26993C"/>
                </a:solidFill>
                <a:latin typeface="Calibri (Body)"/>
              </a:rPr>
              <a:t>:</a:t>
            </a:r>
            <a:endParaRPr lang="en-US" sz="3600" dirty="0"/>
          </a:p>
          <a:p>
            <a:pPr marL="0" indent="0" algn="just">
              <a:lnSpc>
                <a:spcPct val="100000"/>
              </a:lnSpc>
              <a:buNone/>
            </a:pPr>
            <a:r>
              <a:rPr lang="pt-BR" sz="3600" dirty="0"/>
              <a:t>Dùng mọi thủ đoạn khiến người từ đủ 13 tuổi đến dưới 16 tuổi đang ở trong tình trạng lệ thuộc mình hoặc trong tình trạng quẫn bách phải </a:t>
            </a:r>
            <a:r>
              <a:rPr lang="pt-BR" sz="3600" dirty="0">
                <a:solidFill>
                  <a:srgbClr val="C00000"/>
                </a:solidFill>
              </a:rPr>
              <a:t>miễn cưỡng </a:t>
            </a:r>
            <a:r>
              <a:rPr lang="pt-BR" sz="3600" dirty="0"/>
              <a:t>giao cấu hoặc miễn cưỡng thực hiện hành vi quan hệ tình dục khác</a:t>
            </a:r>
            <a:r>
              <a:rPr lang="en-US" sz="3600" dirty="0"/>
              <a:t>.</a:t>
            </a:r>
          </a:p>
          <a:p>
            <a:pPr marL="0" indent="0" algn="ctr">
              <a:lnSpc>
                <a:spcPct val="100000"/>
              </a:lnSpc>
              <a:buNone/>
            </a:pPr>
            <a:r>
              <a:rPr lang="en-US" i="1" dirty="0" err="1">
                <a:solidFill>
                  <a:srgbClr val="C00000"/>
                </a:solidFill>
              </a:rPr>
              <a:t>Điều</a:t>
            </a:r>
            <a:r>
              <a:rPr lang="en-US" i="1" dirty="0">
                <a:solidFill>
                  <a:srgbClr val="C00000"/>
                </a:solidFill>
              </a:rPr>
              <a:t> 144 BLHS - </a:t>
            </a:r>
            <a:r>
              <a:rPr lang="en-US" i="1" dirty="0" err="1">
                <a:solidFill>
                  <a:srgbClr val="C00000"/>
                </a:solidFill>
              </a:rPr>
              <a:t>Tội</a:t>
            </a:r>
            <a:r>
              <a:rPr lang="en-US" i="1" dirty="0">
                <a:solidFill>
                  <a:srgbClr val="C00000"/>
                </a:solidFill>
              </a:rPr>
              <a:t> </a:t>
            </a:r>
            <a:r>
              <a:rPr lang="en-US" i="1" dirty="0" err="1">
                <a:solidFill>
                  <a:srgbClr val="C00000"/>
                </a:solidFill>
              </a:rPr>
              <a:t>Cưỡng</a:t>
            </a:r>
            <a:r>
              <a:rPr lang="en-US" i="1" dirty="0">
                <a:solidFill>
                  <a:srgbClr val="C00000"/>
                </a:solidFill>
              </a:rPr>
              <a:t> </a:t>
            </a:r>
            <a:r>
              <a:rPr lang="en-US" i="1" dirty="0" err="1">
                <a:solidFill>
                  <a:srgbClr val="C00000"/>
                </a:solidFill>
              </a:rPr>
              <a:t>dâm</a:t>
            </a:r>
            <a:r>
              <a:rPr lang="en-US" i="1" dirty="0">
                <a:solidFill>
                  <a:srgbClr val="C00000"/>
                </a:solidFill>
              </a:rPr>
              <a:t> </a:t>
            </a:r>
            <a:r>
              <a:rPr lang="en-US" i="1" dirty="0" err="1">
                <a:solidFill>
                  <a:srgbClr val="C00000"/>
                </a:solidFill>
              </a:rPr>
              <a:t>người</a:t>
            </a:r>
            <a:r>
              <a:rPr lang="en-US" i="1" dirty="0">
                <a:solidFill>
                  <a:srgbClr val="C00000"/>
                </a:solidFill>
              </a:rPr>
              <a:t> </a:t>
            </a:r>
            <a:r>
              <a:rPr lang="en-US" i="1" dirty="0" err="1">
                <a:solidFill>
                  <a:srgbClr val="C00000"/>
                </a:solidFill>
              </a:rPr>
              <a:t>từ</a:t>
            </a:r>
            <a:r>
              <a:rPr lang="en-US" i="1" dirty="0">
                <a:solidFill>
                  <a:srgbClr val="C00000"/>
                </a:solidFill>
              </a:rPr>
              <a:t> </a:t>
            </a:r>
            <a:r>
              <a:rPr lang="en-US" i="1" dirty="0" err="1">
                <a:solidFill>
                  <a:srgbClr val="C00000"/>
                </a:solidFill>
              </a:rPr>
              <a:t>đủ</a:t>
            </a:r>
            <a:r>
              <a:rPr lang="en-US" i="1" dirty="0">
                <a:solidFill>
                  <a:srgbClr val="C00000"/>
                </a:solidFill>
              </a:rPr>
              <a:t> 13 </a:t>
            </a:r>
            <a:r>
              <a:rPr lang="en-US" i="1" dirty="0" err="1">
                <a:solidFill>
                  <a:srgbClr val="C00000"/>
                </a:solidFill>
              </a:rPr>
              <a:t>tuổi</a:t>
            </a:r>
            <a:r>
              <a:rPr lang="en-US" i="1" dirty="0">
                <a:solidFill>
                  <a:srgbClr val="C00000"/>
                </a:solidFill>
              </a:rPr>
              <a:t> </a:t>
            </a:r>
            <a:r>
              <a:rPr lang="en-US" i="1" dirty="0" err="1">
                <a:solidFill>
                  <a:srgbClr val="C00000"/>
                </a:solidFill>
              </a:rPr>
              <a:t>đến</a:t>
            </a:r>
            <a:r>
              <a:rPr lang="en-US" i="1" dirty="0">
                <a:solidFill>
                  <a:srgbClr val="C00000"/>
                </a:solidFill>
              </a:rPr>
              <a:t> </a:t>
            </a:r>
            <a:r>
              <a:rPr lang="en-US" i="1" dirty="0" err="1">
                <a:solidFill>
                  <a:srgbClr val="C00000"/>
                </a:solidFill>
              </a:rPr>
              <a:t>dưới</a:t>
            </a:r>
            <a:r>
              <a:rPr lang="en-US" i="1" dirty="0">
                <a:solidFill>
                  <a:srgbClr val="C00000"/>
                </a:solidFill>
              </a:rPr>
              <a:t> 16 </a:t>
            </a:r>
            <a:r>
              <a:rPr lang="en-US" i="1" dirty="0" err="1">
                <a:solidFill>
                  <a:srgbClr val="C00000"/>
                </a:solidFill>
              </a:rPr>
              <a:t>tuổi</a:t>
            </a:r>
            <a:r>
              <a:rPr lang="en-US" i="1" dirty="0">
                <a:solidFill>
                  <a:srgbClr val="C00000"/>
                </a:solidFill>
              </a:rPr>
              <a:t>)</a:t>
            </a:r>
          </a:p>
          <a:p>
            <a:pPr algn="just">
              <a:lnSpc>
                <a:spcPct val="100000"/>
              </a:lnSpc>
            </a:pPr>
            <a:endParaRPr lang="vi-VN" sz="4000" b="1" dirty="0">
              <a:solidFill>
                <a:srgbClr val="26993C"/>
              </a:solidFill>
              <a:latin typeface="Calibri (Body)"/>
            </a:endParaRPr>
          </a:p>
        </p:txBody>
      </p:sp>
    </p:spTree>
    <p:extLst>
      <p:ext uri="{BB962C8B-B14F-4D97-AF65-F5344CB8AC3E}">
        <p14:creationId xmlns:p14="http://schemas.microsoft.com/office/powerpoint/2010/main" val="50727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3729"/>
                                        </p:tgtEl>
                                        <p:attrNameLst>
                                          <p:attrName>style.visibility</p:attrName>
                                        </p:attrNameLst>
                                      </p:cBhvr>
                                      <p:to>
                                        <p:strVal val="visible"/>
                                      </p:to>
                                    </p:set>
                                    <p:animEffect transition="in" filter="circle(in)">
                                      <p:cBhvr>
                                        <p:cTn id="7" dur="2000"/>
                                        <p:tgtEl>
                                          <p:spTgt spid="737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702276" y="876889"/>
            <a:ext cx="10515600" cy="978416"/>
          </a:xfrm>
        </p:spPr>
        <p:txBody>
          <a:bodyPr>
            <a:normAutofit/>
          </a:bodyPr>
          <a:lstStyle/>
          <a:p>
            <a:pPr algn="ctr"/>
            <a:r>
              <a:rPr lang="vi-VN" altLang="en-US" sz="3400" b="1" cap="all" dirty="0">
                <a:latin typeface="Calibri" panose="020F0502020204030204" pitchFamily="34" charset="0"/>
                <a:cs typeface="Calibri" panose="020F0502020204030204" pitchFamily="34" charset="0"/>
              </a:rPr>
              <a:t>Các hình thức </a:t>
            </a:r>
            <a:r>
              <a:rPr lang="en-US" altLang="en-US" sz="3400" b="1" cap="all" dirty="0">
                <a:latin typeface="Calibri" panose="020F0502020204030204" pitchFamily="34" charset="0"/>
                <a:cs typeface="Calibri" panose="020F0502020204030204" pitchFamily="34" charset="0"/>
              </a:rPr>
              <a:t>XHTDTE</a:t>
            </a:r>
          </a:p>
        </p:txBody>
      </p:sp>
      <p:sp>
        <p:nvSpPr>
          <p:cNvPr id="3" name="Content Placeholder 2"/>
          <p:cNvSpPr>
            <a:spLocks noGrp="1"/>
          </p:cNvSpPr>
          <p:nvPr>
            <p:ph idx="4294967295"/>
          </p:nvPr>
        </p:nvSpPr>
        <p:spPr>
          <a:xfrm>
            <a:off x="838200" y="1802744"/>
            <a:ext cx="10515600" cy="4178367"/>
          </a:xfrm>
          <a:prstGeom prst="rect">
            <a:avLst/>
          </a:prstGeom>
        </p:spPr>
        <p:txBody>
          <a:bodyPr>
            <a:normAutofit/>
          </a:bodyPr>
          <a:lstStyle/>
          <a:p>
            <a:pPr marL="0" indent="0" algn="ctr">
              <a:buNone/>
            </a:pPr>
            <a:r>
              <a:rPr lang="en-US" sz="3600" b="1" dirty="0">
                <a:solidFill>
                  <a:srgbClr val="26993C"/>
                </a:solidFill>
                <a:latin typeface="Calibri (Body)"/>
              </a:rPr>
              <a:t>Giao </a:t>
            </a:r>
            <a:r>
              <a:rPr lang="en-US" sz="3600" b="1" dirty="0" err="1">
                <a:solidFill>
                  <a:srgbClr val="26993C"/>
                </a:solidFill>
                <a:latin typeface="Calibri (Body)"/>
              </a:rPr>
              <a:t>cấu</a:t>
            </a:r>
            <a:r>
              <a:rPr lang="en-US" sz="3600" b="1" dirty="0">
                <a:solidFill>
                  <a:srgbClr val="26993C"/>
                </a:solidFill>
                <a:latin typeface="Calibri (Body)"/>
              </a:rPr>
              <a:t> </a:t>
            </a:r>
            <a:r>
              <a:rPr lang="en-US" sz="3600" b="1" dirty="0" err="1">
                <a:solidFill>
                  <a:srgbClr val="26993C"/>
                </a:solidFill>
                <a:latin typeface="Calibri (Body)"/>
              </a:rPr>
              <a:t>hoặc</a:t>
            </a:r>
            <a:r>
              <a:rPr lang="en-US" sz="3600" b="1" dirty="0">
                <a:solidFill>
                  <a:srgbClr val="26993C"/>
                </a:solidFill>
                <a:latin typeface="Calibri (Body)"/>
              </a:rPr>
              <a:t> </a:t>
            </a:r>
            <a:r>
              <a:rPr lang="en-US" sz="3600" b="1" dirty="0" err="1">
                <a:solidFill>
                  <a:srgbClr val="26993C"/>
                </a:solidFill>
                <a:latin typeface="Calibri (Body)"/>
              </a:rPr>
              <a:t>thực</a:t>
            </a:r>
            <a:r>
              <a:rPr lang="en-US" sz="3600" b="1" dirty="0">
                <a:solidFill>
                  <a:srgbClr val="26993C"/>
                </a:solidFill>
                <a:latin typeface="Calibri (Body)"/>
              </a:rPr>
              <a:t> </a:t>
            </a:r>
            <a:r>
              <a:rPr lang="en-US" sz="3600" b="1" dirty="0" err="1">
                <a:solidFill>
                  <a:srgbClr val="26993C"/>
                </a:solidFill>
                <a:latin typeface="Calibri (Body)"/>
              </a:rPr>
              <a:t>hiện</a:t>
            </a:r>
            <a:r>
              <a:rPr lang="en-US" sz="3600" b="1" dirty="0">
                <a:solidFill>
                  <a:srgbClr val="26993C"/>
                </a:solidFill>
                <a:latin typeface="Calibri (Body)"/>
              </a:rPr>
              <a:t> </a:t>
            </a:r>
            <a:r>
              <a:rPr lang="en-US" sz="3600" b="1" dirty="0" err="1">
                <a:solidFill>
                  <a:srgbClr val="26993C"/>
                </a:solidFill>
                <a:latin typeface="Calibri (Body)"/>
              </a:rPr>
              <a:t>hành</a:t>
            </a:r>
            <a:r>
              <a:rPr lang="en-US" sz="3600" b="1" dirty="0">
                <a:solidFill>
                  <a:srgbClr val="26993C"/>
                </a:solidFill>
                <a:latin typeface="Calibri (Body)"/>
              </a:rPr>
              <a:t> vi QHTD </a:t>
            </a:r>
            <a:r>
              <a:rPr lang="en-US" sz="3600" b="1" dirty="0" err="1">
                <a:solidFill>
                  <a:srgbClr val="26993C"/>
                </a:solidFill>
                <a:latin typeface="Calibri (Body)"/>
              </a:rPr>
              <a:t>khác</a:t>
            </a:r>
            <a:r>
              <a:rPr lang="en-US" sz="3600" b="1" dirty="0">
                <a:solidFill>
                  <a:srgbClr val="26993C"/>
                </a:solidFill>
                <a:latin typeface="Calibri (Body)"/>
              </a:rPr>
              <a:t>: </a:t>
            </a:r>
          </a:p>
          <a:p>
            <a:pPr marL="0" indent="0" algn="just">
              <a:buNone/>
            </a:pPr>
            <a:r>
              <a:rPr lang="en-US" sz="3600" dirty="0" err="1"/>
              <a:t>Tội</a:t>
            </a:r>
            <a:r>
              <a:rPr lang="en-US" sz="3600" dirty="0"/>
              <a:t> </a:t>
            </a:r>
            <a:r>
              <a:rPr lang="en-US" sz="3600" dirty="0" err="1"/>
              <a:t>phạm</a:t>
            </a:r>
            <a:r>
              <a:rPr lang="en-US" sz="3600" dirty="0"/>
              <a:t> </a:t>
            </a:r>
            <a:r>
              <a:rPr lang="en-US" sz="3600" dirty="0" err="1"/>
              <a:t>được</a:t>
            </a:r>
            <a:r>
              <a:rPr lang="en-US" sz="3600" dirty="0"/>
              <a:t> </a:t>
            </a:r>
            <a:r>
              <a:rPr lang="en-US" sz="3600" dirty="0" err="1"/>
              <a:t>thể</a:t>
            </a:r>
            <a:r>
              <a:rPr lang="en-US" sz="3600" dirty="0"/>
              <a:t> </a:t>
            </a:r>
            <a:r>
              <a:rPr lang="en-US" sz="3600" dirty="0" err="1"/>
              <a:t>hiện</a:t>
            </a:r>
            <a:r>
              <a:rPr lang="en-US" sz="3600" dirty="0"/>
              <a:t> ở </a:t>
            </a:r>
            <a:r>
              <a:rPr lang="en-US" sz="3600" dirty="0" err="1"/>
              <a:t>hành</a:t>
            </a:r>
            <a:r>
              <a:rPr lang="en-US" sz="3600" dirty="0"/>
              <a:t> vi </a:t>
            </a:r>
            <a:r>
              <a:rPr lang="en-US" sz="3600" dirty="0" err="1"/>
              <a:t>giao</a:t>
            </a:r>
            <a:r>
              <a:rPr lang="en-US" sz="3600" dirty="0"/>
              <a:t> </a:t>
            </a:r>
            <a:r>
              <a:rPr lang="en-US" sz="3600" dirty="0" err="1"/>
              <a:t>cấu</a:t>
            </a:r>
            <a:r>
              <a:rPr lang="en-US" sz="3600" dirty="0"/>
              <a:t> </a:t>
            </a:r>
            <a:r>
              <a:rPr lang="vi-VN" sz="3600" dirty="0">
                <a:latin typeface="Calibri" panose="020F0502020204030204" pitchFamily="34" charset="0"/>
                <a:cs typeface="Calibri" panose="020F0502020204030204" pitchFamily="34" charset="0"/>
              </a:rPr>
              <a:t>hoặc thực hiện hành vi quan hệ tình dục khác</a:t>
            </a:r>
            <a:r>
              <a:rPr lang="vi-VN" sz="3600" dirty="0"/>
              <a:t> </a:t>
            </a:r>
            <a:r>
              <a:rPr lang="en-US" sz="3600" dirty="0" err="1">
                <a:solidFill>
                  <a:srgbClr val="FF0000"/>
                </a:solidFill>
              </a:rPr>
              <a:t>được</a:t>
            </a:r>
            <a:r>
              <a:rPr lang="en-US" sz="3600" dirty="0">
                <a:solidFill>
                  <a:srgbClr val="FF0000"/>
                </a:solidFill>
              </a:rPr>
              <a:t> </a:t>
            </a:r>
            <a:r>
              <a:rPr lang="en-US" sz="3600" dirty="0" err="1">
                <a:solidFill>
                  <a:srgbClr val="FF0000"/>
                </a:solidFill>
              </a:rPr>
              <a:t>sự</a:t>
            </a:r>
            <a:r>
              <a:rPr lang="en-US" sz="3600" dirty="0">
                <a:solidFill>
                  <a:srgbClr val="FF0000"/>
                </a:solidFill>
              </a:rPr>
              <a:t> </a:t>
            </a:r>
            <a:r>
              <a:rPr lang="en-US" sz="3600" dirty="0" err="1">
                <a:solidFill>
                  <a:srgbClr val="FF0000"/>
                </a:solidFill>
              </a:rPr>
              <a:t>đồng</a:t>
            </a:r>
            <a:r>
              <a:rPr lang="en-US" sz="3600" dirty="0">
                <a:solidFill>
                  <a:srgbClr val="FF0000"/>
                </a:solidFill>
              </a:rPr>
              <a:t> ý </a:t>
            </a:r>
            <a:r>
              <a:rPr lang="en-US" sz="3600" dirty="0" err="1"/>
              <a:t>của</a:t>
            </a:r>
            <a:r>
              <a:rPr lang="en-US" sz="3600" dirty="0"/>
              <a:t> </a:t>
            </a:r>
            <a:r>
              <a:rPr lang="en-US" sz="3600" dirty="0" err="1"/>
              <a:t>người</a:t>
            </a:r>
            <a:r>
              <a:rPr lang="en-US" sz="3600" dirty="0"/>
              <a:t> </a:t>
            </a:r>
            <a:r>
              <a:rPr lang="en-US" sz="3600" dirty="0" err="1"/>
              <a:t>từ</a:t>
            </a:r>
            <a:r>
              <a:rPr lang="en-US" sz="3600" dirty="0"/>
              <a:t> </a:t>
            </a:r>
            <a:r>
              <a:rPr lang="en-US" sz="3600" dirty="0" err="1"/>
              <a:t>đủ</a:t>
            </a:r>
            <a:r>
              <a:rPr lang="en-US" sz="3600" dirty="0"/>
              <a:t> 13 </a:t>
            </a:r>
            <a:r>
              <a:rPr lang="en-US" sz="3600" dirty="0" err="1"/>
              <a:t>tuổi</a:t>
            </a:r>
            <a:r>
              <a:rPr lang="en-US" sz="3600" dirty="0"/>
              <a:t> </a:t>
            </a:r>
            <a:r>
              <a:rPr lang="en-US" sz="3600" dirty="0" err="1"/>
              <a:t>đến</a:t>
            </a:r>
            <a:r>
              <a:rPr lang="en-US" sz="3600" dirty="0"/>
              <a:t> </a:t>
            </a:r>
            <a:r>
              <a:rPr lang="en-US" sz="3600" dirty="0" err="1"/>
              <a:t>dưới</a:t>
            </a:r>
            <a:r>
              <a:rPr lang="en-US" sz="3600" dirty="0"/>
              <a:t> </a:t>
            </a:r>
            <a:r>
              <a:rPr lang="en-US" sz="3600" dirty="0" err="1"/>
              <a:t>tuổi</a:t>
            </a:r>
            <a:r>
              <a:rPr lang="en-US" sz="3600" dirty="0"/>
              <a:t> 16.</a:t>
            </a:r>
          </a:p>
          <a:p>
            <a:pPr marL="0" indent="0" algn="ctr">
              <a:buNone/>
            </a:pPr>
            <a:r>
              <a:rPr lang="en-US" sz="2600" i="1" dirty="0">
                <a:solidFill>
                  <a:srgbClr val="C00000"/>
                </a:solidFill>
              </a:rPr>
              <a:t>(</a:t>
            </a:r>
            <a:r>
              <a:rPr lang="en-US" sz="2600" i="1" dirty="0" err="1">
                <a:solidFill>
                  <a:srgbClr val="C00000"/>
                </a:solidFill>
              </a:rPr>
              <a:t>Điều</a:t>
            </a:r>
            <a:r>
              <a:rPr lang="en-US" sz="2600" i="1" dirty="0">
                <a:solidFill>
                  <a:srgbClr val="C00000"/>
                </a:solidFill>
              </a:rPr>
              <a:t> 145 BLHS - </a:t>
            </a:r>
            <a:r>
              <a:rPr lang="vi-VN" i="1" dirty="0">
                <a:solidFill>
                  <a:srgbClr val="C00000"/>
                </a:solidFill>
                <a:latin typeface="Calibri" panose="020F0502020204030204" pitchFamily="34" charset="0"/>
                <a:cs typeface="Calibri" panose="020F0502020204030204" pitchFamily="34" charset="0"/>
              </a:rPr>
              <a:t>Tội giao cấu hoặc thực hiện hành vi quan hệ tình dục khác với người từ đủ 13 tuổi đến dưới 16 tuổi</a:t>
            </a:r>
            <a:r>
              <a:rPr lang="en-US" i="1" dirty="0">
                <a:solidFill>
                  <a:srgbClr val="C00000"/>
                </a:solidFill>
                <a:latin typeface="Calibri" panose="020F0502020204030204" pitchFamily="34" charset="0"/>
                <a:cs typeface="Calibri" panose="020F0502020204030204" pitchFamily="34" charset="0"/>
              </a:rPr>
              <a:t>)</a:t>
            </a:r>
          </a:p>
          <a:p>
            <a:pPr marL="0" indent="0" algn="ctr">
              <a:buNone/>
            </a:pPr>
            <a:r>
              <a:rPr lang="en-US" b="1" i="1" dirty="0">
                <a:solidFill>
                  <a:srgbClr val="0070C0"/>
                </a:solidFill>
              </a:rPr>
              <a:t>(</a:t>
            </a:r>
            <a:r>
              <a:rPr lang="en-US" b="1" i="1" dirty="0" err="1">
                <a:solidFill>
                  <a:srgbClr val="0070C0"/>
                </a:solidFill>
              </a:rPr>
              <a:t>Nếu</a:t>
            </a:r>
            <a:r>
              <a:rPr lang="en-US" b="1" i="1" dirty="0">
                <a:solidFill>
                  <a:srgbClr val="0070C0"/>
                </a:solidFill>
              </a:rPr>
              <a:t> </a:t>
            </a:r>
            <a:r>
              <a:rPr lang="en-US" b="1" i="1" dirty="0" err="1">
                <a:solidFill>
                  <a:srgbClr val="0070C0"/>
                </a:solidFill>
              </a:rPr>
              <a:t>nạn</a:t>
            </a:r>
            <a:r>
              <a:rPr lang="en-US" b="1" i="1" dirty="0">
                <a:solidFill>
                  <a:srgbClr val="0070C0"/>
                </a:solidFill>
              </a:rPr>
              <a:t> </a:t>
            </a:r>
            <a:r>
              <a:rPr lang="en-US" b="1" i="1" dirty="0" err="1">
                <a:solidFill>
                  <a:srgbClr val="0070C0"/>
                </a:solidFill>
              </a:rPr>
              <a:t>nhân</a:t>
            </a:r>
            <a:r>
              <a:rPr lang="en-US" b="1" i="1" dirty="0">
                <a:solidFill>
                  <a:srgbClr val="0070C0"/>
                </a:solidFill>
              </a:rPr>
              <a:t> </a:t>
            </a:r>
            <a:r>
              <a:rPr lang="en-US" b="1" i="1" dirty="0" err="1">
                <a:solidFill>
                  <a:srgbClr val="0070C0"/>
                </a:solidFill>
              </a:rPr>
              <a:t>từ</a:t>
            </a:r>
            <a:r>
              <a:rPr lang="en-US" b="1" i="1" dirty="0">
                <a:solidFill>
                  <a:srgbClr val="0070C0"/>
                </a:solidFill>
              </a:rPr>
              <a:t> </a:t>
            </a:r>
            <a:r>
              <a:rPr lang="en-US" b="1" i="1" dirty="0" err="1">
                <a:solidFill>
                  <a:srgbClr val="0070C0"/>
                </a:solidFill>
              </a:rPr>
              <a:t>đủ</a:t>
            </a:r>
            <a:r>
              <a:rPr lang="en-US" b="1" i="1" dirty="0">
                <a:solidFill>
                  <a:srgbClr val="0070C0"/>
                </a:solidFill>
              </a:rPr>
              <a:t> 16 </a:t>
            </a:r>
            <a:r>
              <a:rPr lang="en-US" b="1" i="1" dirty="0" err="1">
                <a:solidFill>
                  <a:srgbClr val="0070C0"/>
                </a:solidFill>
              </a:rPr>
              <a:t>tuổi</a:t>
            </a:r>
            <a:r>
              <a:rPr lang="en-US" b="1" i="1" dirty="0">
                <a:solidFill>
                  <a:srgbClr val="0070C0"/>
                </a:solidFill>
              </a:rPr>
              <a:t> </a:t>
            </a:r>
            <a:r>
              <a:rPr lang="en-US" b="1" i="1" dirty="0" err="1">
                <a:solidFill>
                  <a:srgbClr val="0070C0"/>
                </a:solidFill>
              </a:rPr>
              <a:t>trở</a:t>
            </a:r>
            <a:r>
              <a:rPr lang="en-US" b="1" i="1" dirty="0">
                <a:solidFill>
                  <a:srgbClr val="0070C0"/>
                </a:solidFill>
              </a:rPr>
              <a:t> </a:t>
            </a:r>
            <a:r>
              <a:rPr lang="en-US" b="1" i="1" dirty="0" err="1">
                <a:solidFill>
                  <a:srgbClr val="0070C0"/>
                </a:solidFill>
              </a:rPr>
              <a:t>lên</a:t>
            </a:r>
            <a:r>
              <a:rPr lang="en-US" b="1" i="1" dirty="0">
                <a:solidFill>
                  <a:srgbClr val="0070C0"/>
                </a:solidFill>
              </a:rPr>
              <a:t> </a:t>
            </a:r>
            <a:r>
              <a:rPr lang="en-US" b="1" i="1" dirty="0" err="1">
                <a:solidFill>
                  <a:srgbClr val="0070C0"/>
                </a:solidFill>
              </a:rPr>
              <a:t>thì</a:t>
            </a:r>
            <a:r>
              <a:rPr lang="en-US" b="1" i="1" dirty="0">
                <a:solidFill>
                  <a:srgbClr val="0070C0"/>
                </a:solidFill>
              </a:rPr>
              <a:t> </a:t>
            </a:r>
            <a:r>
              <a:rPr lang="en-US" b="1" i="1" dirty="0" err="1">
                <a:solidFill>
                  <a:srgbClr val="0070C0"/>
                </a:solidFill>
              </a:rPr>
              <a:t>không</a:t>
            </a:r>
            <a:r>
              <a:rPr lang="en-US" b="1" i="1" dirty="0">
                <a:solidFill>
                  <a:srgbClr val="0070C0"/>
                </a:solidFill>
              </a:rPr>
              <a:t> </a:t>
            </a:r>
            <a:r>
              <a:rPr lang="en-US" b="1" i="1" dirty="0" err="1">
                <a:solidFill>
                  <a:srgbClr val="0070C0"/>
                </a:solidFill>
              </a:rPr>
              <a:t>cấu</a:t>
            </a:r>
            <a:r>
              <a:rPr lang="en-US" b="1" i="1" dirty="0">
                <a:solidFill>
                  <a:srgbClr val="0070C0"/>
                </a:solidFill>
              </a:rPr>
              <a:t> </a:t>
            </a:r>
            <a:r>
              <a:rPr lang="en-US" b="1" i="1" dirty="0" err="1">
                <a:solidFill>
                  <a:srgbClr val="0070C0"/>
                </a:solidFill>
              </a:rPr>
              <a:t>thành</a:t>
            </a:r>
            <a:r>
              <a:rPr lang="en-US" b="1" i="1" dirty="0">
                <a:solidFill>
                  <a:srgbClr val="0070C0"/>
                </a:solidFill>
              </a:rPr>
              <a:t> </a:t>
            </a:r>
            <a:r>
              <a:rPr lang="en-US" b="1" i="1" dirty="0" err="1">
                <a:solidFill>
                  <a:srgbClr val="0070C0"/>
                </a:solidFill>
              </a:rPr>
              <a:t>tội</a:t>
            </a:r>
            <a:r>
              <a:rPr lang="en-US" b="1" i="1" dirty="0">
                <a:solidFill>
                  <a:srgbClr val="0070C0"/>
                </a:solidFill>
              </a:rPr>
              <a:t> </a:t>
            </a:r>
            <a:r>
              <a:rPr lang="en-US" b="1" i="1" dirty="0" err="1">
                <a:solidFill>
                  <a:srgbClr val="0070C0"/>
                </a:solidFill>
              </a:rPr>
              <a:t>phạm</a:t>
            </a:r>
            <a:r>
              <a:rPr lang="en-US" b="1" i="1" dirty="0">
                <a:solidFill>
                  <a:srgbClr val="0070C0"/>
                </a:solidFill>
              </a:rPr>
              <a:t>, </a:t>
            </a:r>
            <a:br>
              <a:rPr lang="en-US" b="1" i="1" dirty="0">
                <a:solidFill>
                  <a:srgbClr val="0070C0"/>
                </a:solidFill>
              </a:rPr>
            </a:br>
            <a:r>
              <a:rPr lang="en-US" b="1" i="1" dirty="0" err="1">
                <a:solidFill>
                  <a:srgbClr val="0070C0"/>
                </a:solidFill>
              </a:rPr>
              <a:t>nếu</a:t>
            </a:r>
            <a:r>
              <a:rPr lang="en-US" b="1" i="1" dirty="0">
                <a:solidFill>
                  <a:srgbClr val="0070C0"/>
                </a:solidFill>
              </a:rPr>
              <a:t> </a:t>
            </a:r>
            <a:r>
              <a:rPr lang="en-US" b="1" i="1" dirty="0" err="1">
                <a:solidFill>
                  <a:srgbClr val="0070C0"/>
                </a:solidFill>
              </a:rPr>
              <a:t>dưới</a:t>
            </a:r>
            <a:r>
              <a:rPr lang="en-US" b="1" i="1" dirty="0">
                <a:solidFill>
                  <a:srgbClr val="0070C0"/>
                </a:solidFill>
              </a:rPr>
              <a:t> 13 </a:t>
            </a:r>
            <a:r>
              <a:rPr lang="en-US" b="1" i="1" dirty="0" err="1">
                <a:solidFill>
                  <a:srgbClr val="0070C0"/>
                </a:solidFill>
              </a:rPr>
              <a:t>tuổi</a:t>
            </a:r>
            <a:r>
              <a:rPr lang="en-US" b="1" i="1" dirty="0">
                <a:solidFill>
                  <a:srgbClr val="0070C0"/>
                </a:solidFill>
              </a:rPr>
              <a:t> </a:t>
            </a:r>
            <a:r>
              <a:rPr lang="en-US" b="1" i="1" dirty="0" err="1">
                <a:solidFill>
                  <a:srgbClr val="0070C0"/>
                </a:solidFill>
              </a:rPr>
              <a:t>là</a:t>
            </a:r>
            <a:r>
              <a:rPr lang="en-US" b="1" i="1" dirty="0">
                <a:solidFill>
                  <a:srgbClr val="0070C0"/>
                </a:solidFill>
              </a:rPr>
              <a:t> </a:t>
            </a:r>
            <a:r>
              <a:rPr lang="en-US" b="1" i="1" dirty="0" err="1">
                <a:solidFill>
                  <a:srgbClr val="0070C0"/>
                </a:solidFill>
              </a:rPr>
              <a:t>phạm</a:t>
            </a:r>
            <a:r>
              <a:rPr lang="en-US" b="1" i="1" dirty="0">
                <a:solidFill>
                  <a:srgbClr val="0070C0"/>
                </a:solidFill>
              </a:rPr>
              <a:t> </a:t>
            </a:r>
            <a:r>
              <a:rPr lang="en-US" b="1" i="1" dirty="0" err="1">
                <a:solidFill>
                  <a:srgbClr val="0070C0"/>
                </a:solidFill>
              </a:rPr>
              <a:t>tội</a:t>
            </a:r>
            <a:r>
              <a:rPr lang="en-US" b="1" i="1" dirty="0">
                <a:solidFill>
                  <a:srgbClr val="0070C0"/>
                </a:solidFill>
              </a:rPr>
              <a:t> </a:t>
            </a:r>
            <a:r>
              <a:rPr lang="en-US" b="1" i="1" dirty="0" err="1">
                <a:solidFill>
                  <a:srgbClr val="0070C0"/>
                </a:solidFill>
              </a:rPr>
              <a:t>hiếp</a:t>
            </a:r>
            <a:r>
              <a:rPr lang="en-US" b="1" i="1" dirty="0">
                <a:solidFill>
                  <a:srgbClr val="0070C0"/>
                </a:solidFill>
              </a:rPr>
              <a:t> </a:t>
            </a:r>
            <a:r>
              <a:rPr lang="en-US" b="1" i="1" dirty="0" err="1">
                <a:solidFill>
                  <a:srgbClr val="0070C0"/>
                </a:solidFill>
              </a:rPr>
              <a:t>dâm</a:t>
            </a:r>
            <a:r>
              <a:rPr lang="en-US" b="1" i="1" dirty="0">
                <a:solidFill>
                  <a:srgbClr val="0070C0"/>
                </a:solidFill>
              </a:rPr>
              <a:t> </a:t>
            </a:r>
            <a:r>
              <a:rPr lang="en-US" b="1" i="1" dirty="0" err="1">
                <a:solidFill>
                  <a:srgbClr val="0070C0"/>
                </a:solidFill>
              </a:rPr>
              <a:t>trẻ</a:t>
            </a:r>
            <a:r>
              <a:rPr lang="en-US" b="1" i="1" dirty="0">
                <a:solidFill>
                  <a:srgbClr val="0070C0"/>
                </a:solidFill>
              </a:rPr>
              <a:t> </a:t>
            </a:r>
            <a:r>
              <a:rPr lang="en-US" b="1" i="1" dirty="0" err="1">
                <a:solidFill>
                  <a:srgbClr val="0070C0"/>
                </a:solidFill>
              </a:rPr>
              <a:t>em</a:t>
            </a:r>
            <a:r>
              <a:rPr lang="en-US" b="1" i="1" dirty="0">
                <a:solidFill>
                  <a:srgbClr val="0070C0"/>
                </a:solidFill>
              </a:rPr>
              <a:t>).</a:t>
            </a:r>
          </a:p>
        </p:txBody>
      </p:sp>
    </p:spTree>
    <p:extLst>
      <p:ext uri="{BB962C8B-B14F-4D97-AF65-F5344CB8AC3E}">
        <p14:creationId xmlns:p14="http://schemas.microsoft.com/office/powerpoint/2010/main" val="350885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3729"/>
                                        </p:tgtEl>
                                        <p:attrNameLst>
                                          <p:attrName>style.visibility</p:attrName>
                                        </p:attrNameLst>
                                      </p:cBhvr>
                                      <p:to>
                                        <p:strVal val="visible"/>
                                      </p:to>
                                    </p:set>
                                    <p:animEffect transition="in" filter="circle(in)">
                                      <p:cBhvr>
                                        <p:cTn id="7" dur="2000"/>
                                        <p:tgtEl>
                                          <p:spTgt spid="737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9"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2214599" y="582183"/>
            <a:ext cx="8466221" cy="708140"/>
          </a:xfrm>
        </p:spPr>
        <p:txBody>
          <a:bodyPr>
            <a:normAutofit/>
          </a:bodyPr>
          <a:lstStyle/>
          <a:p>
            <a:pPr algn="ctr"/>
            <a:r>
              <a:rPr lang="en-US" altLang="en-US" sz="3500" cap="all" dirty="0" err="1"/>
              <a:t>CÁc</a:t>
            </a:r>
            <a:r>
              <a:rPr lang="en-US" altLang="en-US" sz="3500" cap="all" dirty="0"/>
              <a:t> </a:t>
            </a:r>
            <a:r>
              <a:rPr lang="en-US" altLang="en-US" sz="3500" cap="all" dirty="0" err="1"/>
              <a:t>hành</a:t>
            </a:r>
            <a:r>
              <a:rPr lang="en-US" altLang="en-US" sz="3500" cap="all" dirty="0"/>
              <a:t> vi XHTD </a:t>
            </a:r>
            <a:r>
              <a:rPr lang="en-US" altLang="en-US" sz="3500" cap="all" dirty="0" err="1"/>
              <a:t>trẻ</a:t>
            </a:r>
            <a:r>
              <a:rPr lang="en-US" altLang="en-US" sz="3500" cap="all" dirty="0"/>
              <a:t> </a:t>
            </a:r>
            <a:r>
              <a:rPr lang="en-US" altLang="en-US" sz="3500" cap="all" dirty="0" err="1"/>
              <a:t>em</a:t>
            </a:r>
            <a:endParaRPr lang="en-US" altLang="en-US" sz="3500" b="1" cap="all" dirty="0">
              <a:solidFill>
                <a:srgbClr val="F97A1A"/>
              </a:solidFill>
            </a:endParaRPr>
          </a:p>
        </p:txBody>
      </p:sp>
      <p:sp>
        <p:nvSpPr>
          <p:cNvPr id="3" name="Content Placeholder 2"/>
          <p:cNvSpPr>
            <a:spLocks noGrp="1"/>
          </p:cNvSpPr>
          <p:nvPr>
            <p:ph idx="4294967295"/>
          </p:nvPr>
        </p:nvSpPr>
        <p:spPr>
          <a:xfrm>
            <a:off x="691859" y="1783304"/>
            <a:ext cx="10595410" cy="5751094"/>
          </a:xfrm>
          <a:prstGeom prst="rect">
            <a:avLst/>
          </a:prstGeom>
        </p:spPr>
        <p:txBody>
          <a:bodyPr/>
          <a:lstStyle/>
          <a:p>
            <a:pPr marL="0" indent="0" algn="ctr">
              <a:buNone/>
              <a:defRPr/>
            </a:pPr>
            <a:r>
              <a:rPr lang="en-US" sz="4400" b="1" dirty="0">
                <a:solidFill>
                  <a:srgbClr val="26993C"/>
                </a:solidFill>
                <a:latin typeface="Calibri (Body)"/>
              </a:rPr>
              <a:t>Giao </a:t>
            </a:r>
            <a:r>
              <a:rPr lang="en-US" sz="4400" b="1" dirty="0" err="1">
                <a:solidFill>
                  <a:srgbClr val="26993C"/>
                </a:solidFill>
                <a:latin typeface="Calibri (Body)"/>
              </a:rPr>
              <a:t>cấu</a:t>
            </a:r>
            <a:r>
              <a:rPr lang="en-US" sz="4400" b="1" dirty="0">
                <a:solidFill>
                  <a:srgbClr val="26993C"/>
                </a:solidFill>
                <a:latin typeface="Calibri (Body)"/>
              </a:rPr>
              <a:t>:</a:t>
            </a:r>
            <a:endParaRPr lang="vi-VN" sz="4400" b="1" dirty="0">
              <a:solidFill>
                <a:srgbClr val="26993C"/>
              </a:solidFill>
              <a:latin typeface="Calibri (Body)"/>
            </a:endParaRPr>
          </a:p>
          <a:p>
            <a:pPr algn="just">
              <a:lnSpc>
                <a:spcPct val="100000"/>
              </a:lnSpc>
              <a:buFont typeface="Wingdings" charset="2"/>
              <a:buChar char="v"/>
              <a:defRPr/>
            </a:pPr>
            <a:r>
              <a:rPr lang="en-US" sz="2500" b="1" dirty="0">
                <a:latin typeface="Calibri (Body)"/>
              </a:rPr>
              <a:t> </a:t>
            </a:r>
            <a:r>
              <a:rPr lang="en-US" sz="3600" dirty="0" err="1">
                <a:latin typeface="Calibri (Body)"/>
              </a:rPr>
              <a:t>Đưa</a:t>
            </a:r>
            <a:r>
              <a:rPr lang="en-US" sz="3600" dirty="0">
                <a:latin typeface="Calibri (Body)"/>
              </a:rPr>
              <a:t> </a:t>
            </a:r>
            <a:r>
              <a:rPr lang="en-US" sz="3600" dirty="0" err="1">
                <a:latin typeface="Calibri (Body)"/>
              </a:rPr>
              <a:t>bộ</a:t>
            </a:r>
            <a:r>
              <a:rPr lang="en-US" sz="3600" dirty="0">
                <a:latin typeface="Calibri (Body)"/>
              </a:rPr>
              <a:t> </a:t>
            </a:r>
            <a:r>
              <a:rPr lang="en-US" sz="3600" dirty="0" err="1">
                <a:latin typeface="Calibri (Body)"/>
              </a:rPr>
              <a:t>phận</a:t>
            </a:r>
            <a:r>
              <a:rPr lang="en-US" sz="3600" dirty="0">
                <a:latin typeface="Calibri (Body)"/>
              </a:rPr>
              <a:t> </a:t>
            </a:r>
            <a:r>
              <a:rPr lang="en-US" sz="3600" dirty="0" err="1">
                <a:latin typeface="Calibri (Body)"/>
              </a:rPr>
              <a:t>sinh</a:t>
            </a:r>
            <a:r>
              <a:rPr lang="en-US" sz="3600" dirty="0">
                <a:latin typeface="Calibri (Body)"/>
              </a:rPr>
              <a:t> </a:t>
            </a:r>
            <a:r>
              <a:rPr lang="en-US" sz="3600" dirty="0" err="1">
                <a:latin typeface="Calibri (Body)"/>
              </a:rPr>
              <a:t>dục</a:t>
            </a:r>
            <a:r>
              <a:rPr lang="en-US" sz="3600" dirty="0">
                <a:latin typeface="Calibri (Body)"/>
              </a:rPr>
              <a:t> </a:t>
            </a:r>
            <a:r>
              <a:rPr lang="en-US" sz="3600" dirty="0" err="1">
                <a:latin typeface="Calibri (Body)"/>
              </a:rPr>
              <a:t>của</a:t>
            </a:r>
            <a:r>
              <a:rPr lang="en-US" sz="3600" dirty="0">
                <a:latin typeface="Calibri (Body)"/>
              </a:rPr>
              <a:t> </a:t>
            </a:r>
            <a:r>
              <a:rPr lang="en-US" sz="3600" dirty="0" err="1">
                <a:latin typeface="Calibri (Body)"/>
              </a:rPr>
              <a:t>mình</a:t>
            </a:r>
            <a:r>
              <a:rPr lang="en-US" sz="3600" dirty="0">
                <a:latin typeface="Calibri (Body)"/>
              </a:rPr>
              <a:t> </a:t>
            </a:r>
            <a:r>
              <a:rPr lang="en-US" sz="3600" dirty="0" err="1">
                <a:solidFill>
                  <a:srgbClr val="C00000"/>
                </a:solidFill>
                <a:latin typeface="Calibri (Body)"/>
              </a:rPr>
              <a:t>xâm</a:t>
            </a:r>
            <a:r>
              <a:rPr lang="en-US" sz="3600" dirty="0">
                <a:solidFill>
                  <a:srgbClr val="C00000"/>
                </a:solidFill>
                <a:latin typeface="Calibri (Body)"/>
              </a:rPr>
              <a:t> </a:t>
            </a:r>
            <a:r>
              <a:rPr lang="en-US" sz="3600" dirty="0" err="1">
                <a:solidFill>
                  <a:srgbClr val="C00000"/>
                </a:solidFill>
                <a:latin typeface="Calibri (Body)"/>
              </a:rPr>
              <a:t>nhập</a:t>
            </a:r>
            <a:r>
              <a:rPr lang="en-US" sz="3600" dirty="0">
                <a:solidFill>
                  <a:srgbClr val="C00000"/>
                </a:solidFill>
                <a:latin typeface="Calibri (Body)"/>
              </a:rPr>
              <a:t> </a:t>
            </a:r>
            <a:r>
              <a:rPr lang="en-US" sz="3600" dirty="0" err="1">
                <a:latin typeface="Calibri (Body)"/>
              </a:rPr>
              <a:t>vào</a:t>
            </a:r>
            <a:r>
              <a:rPr lang="en-US" sz="3600" dirty="0">
                <a:latin typeface="Calibri (Body)"/>
              </a:rPr>
              <a:t> </a:t>
            </a:r>
            <a:r>
              <a:rPr lang="en-US" sz="3600" dirty="0" err="1">
                <a:latin typeface="Calibri (Body)"/>
              </a:rPr>
              <a:t>bộ</a:t>
            </a:r>
            <a:r>
              <a:rPr lang="en-US" sz="3600" dirty="0">
                <a:latin typeface="Calibri (Body)"/>
              </a:rPr>
              <a:t> </a:t>
            </a:r>
            <a:r>
              <a:rPr lang="en-US" sz="3600" dirty="0" err="1">
                <a:latin typeface="Calibri (Body)"/>
              </a:rPr>
              <a:t>phận</a:t>
            </a:r>
            <a:r>
              <a:rPr lang="en-US" sz="3600" dirty="0">
                <a:latin typeface="Calibri (Body)"/>
              </a:rPr>
              <a:t> </a:t>
            </a:r>
            <a:r>
              <a:rPr lang="en-US" sz="3600" dirty="0" err="1">
                <a:latin typeface="Calibri (Body)"/>
              </a:rPr>
              <a:t>sinh</a:t>
            </a:r>
            <a:r>
              <a:rPr lang="en-US" sz="3600" dirty="0">
                <a:latin typeface="Calibri (Body)"/>
              </a:rPr>
              <a:t> </a:t>
            </a:r>
            <a:r>
              <a:rPr lang="en-US" sz="3600" dirty="0" err="1">
                <a:latin typeface="Calibri (Body)"/>
              </a:rPr>
              <a:t>dục</a:t>
            </a:r>
            <a:r>
              <a:rPr lang="en-US" sz="3600" dirty="0">
                <a:latin typeface="Calibri (Body)"/>
              </a:rPr>
              <a:t> </a:t>
            </a:r>
            <a:r>
              <a:rPr lang="en-US" sz="3600" dirty="0" err="1">
                <a:latin typeface="Calibri (Body)"/>
              </a:rPr>
              <a:t>của</a:t>
            </a:r>
            <a:r>
              <a:rPr lang="en-US" sz="3600" dirty="0">
                <a:latin typeface="Calibri (Body)"/>
              </a:rPr>
              <a:t> </a:t>
            </a:r>
            <a:r>
              <a:rPr lang="en-US" sz="3600" dirty="0" err="1">
                <a:latin typeface="Calibri (Body)"/>
              </a:rPr>
              <a:t>trẻ</a:t>
            </a:r>
            <a:r>
              <a:rPr lang="en-US" sz="3600" dirty="0">
                <a:latin typeface="Calibri (Body)"/>
              </a:rPr>
              <a:t> (</a:t>
            </a:r>
            <a:r>
              <a:rPr lang="vi-VN" sz="3200" dirty="0"/>
              <a:t>v</a:t>
            </a:r>
            <a:r>
              <a:rPr lang="en-US" sz="3200" dirty="0"/>
              <a:t>ớ</a:t>
            </a:r>
            <a:r>
              <a:rPr lang="vi-VN" sz="3200" dirty="0"/>
              <a:t>i bất kỳ mức độ xâm nhập nào</a:t>
            </a:r>
            <a:r>
              <a:rPr lang="en-US" sz="3600" dirty="0">
                <a:latin typeface="Calibri (Body)"/>
              </a:rPr>
              <a:t>).</a:t>
            </a:r>
          </a:p>
          <a:p>
            <a:pPr algn="just">
              <a:lnSpc>
                <a:spcPct val="100000"/>
              </a:lnSpc>
              <a:buFont typeface="Wingdings" charset="2"/>
              <a:buChar char="v"/>
              <a:defRPr/>
            </a:pPr>
            <a:r>
              <a:rPr lang="vi-VN" sz="3200" dirty="0"/>
              <a:t>Giao cấu với người dưới 10 tuổi được xác định là đã thực hiện không phụ thuộc vào việc đã xâm nhập hay chưa xâm nhập</a:t>
            </a:r>
            <a:r>
              <a:rPr lang="en-US" sz="3200" dirty="0"/>
              <a:t>.</a:t>
            </a:r>
          </a:p>
        </p:txBody>
      </p:sp>
    </p:spTree>
    <p:extLst>
      <p:ext uri="{BB962C8B-B14F-4D97-AF65-F5344CB8AC3E}">
        <p14:creationId xmlns:p14="http://schemas.microsoft.com/office/powerpoint/2010/main" val="2955113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2705"/>
                                        </p:tgtEl>
                                        <p:attrNameLst>
                                          <p:attrName>style.visibility</p:attrName>
                                        </p:attrNameLst>
                                      </p:cBhvr>
                                      <p:to>
                                        <p:strVal val="visible"/>
                                      </p:to>
                                    </p:set>
                                    <p:animEffect transition="in" filter="circle(in)">
                                      <p:cBhvr>
                                        <p:cTn id="7" dur="2000"/>
                                        <p:tgtEl>
                                          <p:spTgt spid="7270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5"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1810599" y="614367"/>
            <a:ext cx="8466221" cy="708140"/>
          </a:xfrm>
        </p:spPr>
        <p:txBody>
          <a:bodyPr>
            <a:normAutofit/>
          </a:bodyPr>
          <a:lstStyle/>
          <a:p>
            <a:pPr algn="ctr"/>
            <a:r>
              <a:rPr lang="en-US" altLang="en-US" sz="3500" cap="all" dirty="0" err="1"/>
              <a:t>CÁc</a:t>
            </a:r>
            <a:r>
              <a:rPr lang="en-US" altLang="en-US" sz="3500" cap="all" dirty="0"/>
              <a:t> </a:t>
            </a:r>
            <a:r>
              <a:rPr lang="en-US" altLang="en-US" sz="3500" cap="all" dirty="0" err="1"/>
              <a:t>hành</a:t>
            </a:r>
            <a:r>
              <a:rPr lang="en-US" altLang="en-US" sz="3500" cap="all" dirty="0"/>
              <a:t> vi XHTD </a:t>
            </a:r>
            <a:r>
              <a:rPr lang="en-US" altLang="en-US" sz="3500" cap="all" dirty="0" err="1"/>
              <a:t>trẻ</a:t>
            </a:r>
            <a:r>
              <a:rPr lang="en-US" altLang="en-US" sz="3500" cap="all" dirty="0"/>
              <a:t> </a:t>
            </a:r>
            <a:r>
              <a:rPr lang="en-US" altLang="en-US" sz="3500" cap="all" dirty="0" err="1"/>
              <a:t>em</a:t>
            </a:r>
            <a:r>
              <a:rPr lang="en-US" altLang="en-US" sz="3500" cap="all" dirty="0"/>
              <a:t> (</a:t>
            </a:r>
            <a:r>
              <a:rPr lang="en-US" altLang="en-US" sz="3500" cap="all" dirty="0" err="1"/>
              <a:t>tiếp</a:t>
            </a:r>
            <a:r>
              <a:rPr lang="en-US" altLang="en-US" sz="3500" cap="all" dirty="0"/>
              <a:t>)</a:t>
            </a:r>
            <a:endParaRPr lang="en-US" altLang="en-US" sz="3500" b="1" cap="all" dirty="0">
              <a:solidFill>
                <a:srgbClr val="F97A1A"/>
              </a:solidFill>
            </a:endParaRPr>
          </a:p>
        </p:txBody>
      </p:sp>
      <p:sp>
        <p:nvSpPr>
          <p:cNvPr id="3" name="Content Placeholder 2"/>
          <p:cNvSpPr>
            <a:spLocks noGrp="1"/>
          </p:cNvSpPr>
          <p:nvPr>
            <p:ph idx="4294967295"/>
          </p:nvPr>
        </p:nvSpPr>
        <p:spPr>
          <a:xfrm>
            <a:off x="661947" y="1653811"/>
            <a:ext cx="10595410" cy="5751094"/>
          </a:xfrm>
          <a:prstGeom prst="rect">
            <a:avLst/>
          </a:prstGeom>
        </p:spPr>
        <p:txBody>
          <a:bodyPr/>
          <a:lstStyle/>
          <a:p>
            <a:pPr marL="0" indent="0" algn="ctr">
              <a:buNone/>
              <a:defRPr/>
            </a:pPr>
            <a:r>
              <a:rPr lang="en-US" sz="4000" b="1" dirty="0" err="1">
                <a:solidFill>
                  <a:srgbClr val="26993C"/>
                </a:solidFill>
                <a:latin typeface="Calibri (Body)"/>
              </a:rPr>
              <a:t>Hành</a:t>
            </a:r>
            <a:r>
              <a:rPr lang="en-US" sz="4000" b="1" dirty="0">
                <a:solidFill>
                  <a:srgbClr val="26993C"/>
                </a:solidFill>
                <a:latin typeface="Calibri (Body)"/>
              </a:rPr>
              <a:t> vi </a:t>
            </a:r>
            <a:r>
              <a:rPr lang="en-US" sz="4000" b="1" dirty="0" err="1">
                <a:solidFill>
                  <a:srgbClr val="26993C"/>
                </a:solidFill>
                <a:latin typeface="Calibri (Body)"/>
              </a:rPr>
              <a:t>quan</a:t>
            </a:r>
            <a:r>
              <a:rPr lang="en-US" sz="4000" b="1" dirty="0">
                <a:solidFill>
                  <a:srgbClr val="26993C"/>
                </a:solidFill>
                <a:latin typeface="Calibri (Body)"/>
              </a:rPr>
              <a:t> </a:t>
            </a:r>
            <a:r>
              <a:rPr lang="en-US" sz="4000" b="1" dirty="0" err="1">
                <a:solidFill>
                  <a:srgbClr val="26993C"/>
                </a:solidFill>
                <a:latin typeface="Calibri (Body)"/>
              </a:rPr>
              <a:t>hệ</a:t>
            </a:r>
            <a:r>
              <a:rPr lang="en-US" sz="4000" b="1" dirty="0">
                <a:solidFill>
                  <a:srgbClr val="26993C"/>
                </a:solidFill>
                <a:latin typeface="Calibri (Body)"/>
              </a:rPr>
              <a:t> </a:t>
            </a:r>
            <a:r>
              <a:rPr lang="en-US" sz="4000" b="1" dirty="0" err="1">
                <a:solidFill>
                  <a:srgbClr val="26993C"/>
                </a:solidFill>
                <a:latin typeface="Calibri (Body)"/>
              </a:rPr>
              <a:t>tình</a:t>
            </a:r>
            <a:r>
              <a:rPr lang="en-US" sz="4000" b="1" dirty="0">
                <a:solidFill>
                  <a:srgbClr val="26993C"/>
                </a:solidFill>
                <a:latin typeface="Calibri (Body)"/>
              </a:rPr>
              <a:t> </a:t>
            </a:r>
            <a:r>
              <a:rPr lang="en-US" sz="4000" b="1" dirty="0" err="1">
                <a:solidFill>
                  <a:srgbClr val="26993C"/>
                </a:solidFill>
                <a:latin typeface="Calibri (Body)"/>
              </a:rPr>
              <a:t>dục</a:t>
            </a:r>
            <a:r>
              <a:rPr lang="en-US" sz="4000" b="1" dirty="0">
                <a:solidFill>
                  <a:srgbClr val="26993C"/>
                </a:solidFill>
                <a:latin typeface="Calibri (Body)"/>
              </a:rPr>
              <a:t> </a:t>
            </a:r>
            <a:r>
              <a:rPr lang="en-US" sz="4000" b="1" dirty="0" err="1">
                <a:solidFill>
                  <a:srgbClr val="26993C"/>
                </a:solidFill>
                <a:latin typeface="Calibri (Body)"/>
              </a:rPr>
              <a:t>khác</a:t>
            </a:r>
            <a:r>
              <a:rPr lang="en-US" sz="4000" b="1" dirty="0">
                <a:solidFill>
                  <a:srgbClr val="26993C"/>
                </a:solidFill>
                <a:latin typeface="Calibri (Body)"/>
              </a:rPr>
              <a:t>:</a:t>
            </a:r>
            <a:endParaRPr lang="vi-VN" sz="4000" b="1" dirty="0">
              <a:solidFill>
                <a:srgbClr val="26993C"/>
              </a:solidFill>
              <a:latin typeface="Calibri (Body)"/>
            </a:endParaRPr>
          </a:p>
          <a:p>
            <a:pPr algn="just"/>
            <a:r>
              <a:rPr lang="en-US" sz="3600" dirty="0" err="1"/>
              <a:t>Đưa</a:t>
            </a:r>
            <a:r>
              <a:rPr lang="en-US" sz="3600" dirty="0"/>
              <a:t> </a:t>
            </a:r>
            <a:r>
              <a:rPr lang="en-US" sz="3600" dirty="0" err="1"/>
              <a:t>bộ</a:t>
            </a:r>
            <a:r>
              <a:rPr lang="en-US" sz="3600" dirty="0"/>
              <a:t> </a:t>
            </a:r>
            <a:r>
              <a:rPr lang="en-US" sz="3600" dirty="0" err="1"/>
              <a:t>phận</a:t>
            </a:r>
            <a:r>
              <a:rPr lang="en-US" sz="3600" dirty="0"/>
              <a:t> </a:t>
            </a:r>
            <a:r>
              <a:rPr lang="en-US" sz="3600" dirty="0" err="1"/>
              <a:t>sinh</a:t>
            </a:r>
            <a:r>
              <a:rPr lang="en-US" sz="3600" dirty="0"/>
              <a:t> </a:t>
            </a:r>
            <a:r>
              <a:rPr lang="en-US" sz="3600" dirty="0" err="1"/>
              <a:t>dục</a:t>
            </a:r>
            <a:r>
              <a:rPr lang="en-US" sz="3600" dirty="0"/>
              <a:t> </a:t>
            </a:r>
            <a:r>
              <a:rPr lang="en-US" sz="3600" dirty="0" err="1"/>
              <a:t>nam</a:t>
            </a:r>
            <a:r>
              <a:rPr lang="en-US" sz="3600" dirty="0"/>
              <a:t> </a:t>
            </a:r>
            <a:r>
              <a:rPr lang="en-US" sz="3600" dirty="0" err="1"/>
              <a:t>xâm</a:t>
            </a:r>
            <a:r>
              <a:rPr lang="en-US" sz="3600" dirty="0"/>
              <a:t> </a:t>
            </a:r>
            <a:r>
              <a:rPr lang="en-US" sz="3600" dirty="0" err="1"/>
              <a:t>nhập</a:t>
            </a:r>
            <a:r>
              <a:rPr lang="en-US" sz="3600" dirty="0"/>
              <a:t> </a:t>
            </a:r>
            <a:r>
              <a:rPr lang="en-US" sz="3600" dirty="0" err="1"/>
              <a:t>vào</a:t>
            </a:r>
            <a:r>
              <a:rPr lang="en-US" sz="3600" dirty="0"/>
              <a:t> </a:t>
            </a:r>
            <a:r>
              <a:rPr lang="en-US" sz="3600" dirty="0" err="1"/>
              <a:t>miệng</a:t>
            </a:r>
            <a:r>
              <a:rPr lang="en-US" sz="3600" dirty="0"/>
              <a:t>, </a:t>
            </a:r>
            <a:r>
              <a:rPr lang="en-US" sz="3600" dirty="0" err="1"/>
              <a:t>hậu</a:t>
            </a:r>
            <a:r>
              <a:rPr lang="en-US" sz="3600" dirty="0"/>
              <a:t> </a:t>
            </a:r>
            <a:r>
              <a:rPr lang="en-US" sz="3600" dirty="0" err="1"/>
              <a:t>môn</a:t>
            </a:r>
            <a:r>
              <a:rPr lang="en-US" sz="3600" dirty="0"/>
              <a:t> </a:t>
            </a:r>
            <a:r>
              <a:rPr lang="en-US" sz="3600" dirty="0" err="1"/>
              <a:t>của</a:t>
            </a:r>
            <a:r>
              <a:rPr lang="en-US" sz="3600" dirty="0"/>
              <a:t> </a:t>
            </a:r>
            <a:r>
              <a:rPr lang="en-US" sz="3600" dirty="0" err="1"/>
              <a:t>trẻ</a:t>
            </a:r>
            <a:r>
              <a:rPr lang="en-US" sz="3600" dirty="0"/>
              <a:t> (</a:t>
            </a:r>
            <a:r>
              <a:rPr lang="en-US" sz="3600" dirty="0" err="1"/>
              <a:t>trẻ</a:t>
            </a:r>
            <a:r>
              <a:rPr lang="en-US" sz="3600" dirty="0"/>
              <a:t> </a:t>
            </a:r>
            <a:r>
              <a:rPr lang="en-US" sz="3600" dirty="0" err="1"/>
              <a:t>nam</a:t>
            </a:r>
            <a:r>
              <a:rPr lang="en-US" sz="3600" dirty="0"/>
              <a:t> </a:t>
            </a:r>
            <a:r>
              <a:rPr lang="en-US" sz="3600" dirty="0" err="1"/>
              <a:t>hoặc</a:t>
            </a:r>
            <a:r>
              <a:rPr lang="en-US" sz="3600" dirty="0"/>
              <a:t> </a:t>
            </a:r>
            <a:r>
              <a:rPr lang="en-US" sz="3600" dirty="0" err="1"/>
              <a:t>trẻ</a:t>
            </a:r>
            <a:r>
              <a:rPr lang="en-US" sz="3600" dirty="0"/>
              <a:t> </a:t>
            </a:r>
            <a:r>
              <a:rPr lang="en-US" sz="3600" dirty="0" err="1"/>
              <a:t>nữ</a:t>
            </a:r>
            <a:r>
              <a:rPr lang="en-US" sz="3600" dirty="0"/>
              <a:t>);</a:t>
            </a:r>
          </a:p>
          <a:p>
            <a:pPr algn="just"/>
            <a:r>
              <a:rPr lang="en-US" sz="3600" dirty="0" err="1"/>
              <a:t>Dùng</a:t>
            </a:r>
            <a:r>
              <a:rPr lang="en-US" sz="3600" dirty="0"/>
              <a:t> </a:t>
            </a:r>
            <a:r>
              <a:rPr lang="en-US" sz="3600" dirty="0" err="1"/>
              <a:t>bộ</a:t>
            </a:r>
            <a:r>
              <a:rPr lang="en-US" sz="3600" dirty="0"/>
              <a:t> </a:t>
            </a:r>
            <a:r>
              <a:rPr lang="en-US" sz="3600" dirty="0" err="1"/>
              <a:t>phận</a:t>
            </a:r>
            <a:r>
              <a:rPr lang="en-US" sz="3600" dirty="0"/>
              <a:t> </a:t>
            </a:r>
            <a:r>
              <a:rPr lang="en-US" sz="3600" dirty="0" err="1"/>
              <a:t>khác</a:t>
            </a:r>
            <a:r>
              <a:rPr lang="en-US" sz="3600" dirty="0"/>
              <a:t> </a:t>
            </a:r>
            <a:r>
              <a:rPr lang="en-US" sz="3600" dirty="0" err="1"/>
              <a:t>trên</a:t>
            </a:r>
            <a:r>
              <a:rPr lang="en-US" sz="3600" dirty="0"/>
              <a:t> </a:t>
            </a:r>
            <a:r>
              <a:rPr lang="en-US" sz="3600" dirty="0" err="1"/>
              <a:t>cơ</a:t>
            </a:r>
            <a:r>
              <a:rPr lang="en-US" sz="3600" dirty="0"/>
              <a:t> </a:t>
            </a:r>
            <a:r>
              <a:rPr lang="en-US" sz="3600" dirty="0" err="1"/>
              <a:t>thể</a:t>
            </a:r>
            <a:r>
              <a:rPr lang="en-US" sz="3600" dirty="0"/>
              <a:t> (</a:t>
            </a:r>
            <a:r>
              <a:rPr lang="en-US" sz="3600" dirty="0" err="1"/>
              <a:t>ví</a:t>
            </a:r>
            <a:r>
              <a:rPr lang="en-US" sz="3600" dirty="0"/>
              <a:t> </a:t>
            </a:r>
            <a:r>
              <a:rPr lang="en-US" sz="3600" dirty="0" err="1"/>
              <a:t>dụ</a:t>
            </a:r>
            <a:r>
              <a:rPr lang="en-US" sz="3600" dirty="0"/>
              <a:t>: </a:t>
            </a:r>
            <a:r>
              <a:rPr lang="en-US" sz="3600" dirty="0" err="1"/>
              <a:t>ngón</a:t>
            </a:r>
            <a:r>
              <a:rPr lang="en-US" sz="3600" dirty="0"/>
              <a:t> </a:t>
            </a:r>
            <a:r>
              <a:rPr lang="en-US" sz="3600" dirty="0" err="1"/>
              <a:t>tay</a:t>
            </a:r>
            <a:r>
              <a:rPr lang="en-US" sz="3600" dirty="0"/>
              <a:t>, </a:t>
            </a:r>
            <a:r>
              <a:rPr lang="en-US" sz="3600" dirty="0" err="1"/>
              <a:t>ngón</a:t>
            </a:r>
            <a:r>
              <a:rPr lang="en-US" sz="3600" dirty="0"/>
              <a:t> </a:t>
            </a:r>
            <a:r>
              <a:rPr lang="en-US" sz="3600" dirty="0" err="1"/>
              <a:t>chân</a:t>
            </a:r>
            <a:r>
              <a:rPr lang="en-US" sz="3600" dirty="0"/>
              <a:t>, </a:t>
            </a:r>
            <a:r>
              <a:rPr lang="en-US" sz="3600" dirty="0" err="1"/>
              <a:t>lưỡi</a:t>
            </a:r>
            <a:r>
              <a:rPr lang="en-US" sz="3600" dirty="0"/>
              <a:t>...), </a:t>
            </a:r>
            <a:r>
              <a:rPr lang="en-US" sz="3600" dirty="0" err="1"/>
              <a:t>dụng</a:t>
            </a:r>
            <a:r>
              <a:rPr lang="en-US" sz="3600" dirty="0"/>
              <a:t> </a:t>
            </a:r>
            <a:r>
              <a:rPr lang="en-US" sz="3600" dirty="0" err="1"/>
              <a:t>cụ</a:t>
            </a:r>
            <a:r>
              <a:rPr lang="en-US" sz="3600" dirty="0"/>
              <a:t> </a:t>
            </a:r>
            <a:r>
              <a:rPr lang="en-US" sz="3600" dirty="0" err="1"/>
              <a:t>tình</a:t>
            </a:r>
            <a:r>
              <a:rPr lang="en-US" sz="3600" dirty="0"/>
              <a:t> </a:t>
            </a:r>
            <a:r>
              <a:rPr lang="en-US" sz="3600" dirty="0" err="1"/>
              <a:t>dục</a:t>
            </a:r>
            <a:r>
              <a:rPr lang="en-US" sz="3600" dirty="0"/>
              <a:t> </a:t>
            </a:r>
            <a:r>
              <a:rPr lang="en-US" sz="3600" dirty="0" err="1"/>
              <a:t>xâm</a:t>
            </a:r>
            <a:r>
              <a:rPr lang="en-US" sz="3600" dirty="0"/>
              <a:t> </a:t>
            </a:r>
            <a:r>
              <a:rPr lang="en-US" sz="3600" dirty="0" err="1"/>
              <a:t>nhập</a:t>
            </a:r>
            <a:r>
              <a:rPr lang="en-US" sz="3600" dirty="0"/>
              <a:t> </a:t>
            </a:r>
            <a:r>
              <a:rPr lang="en-US" sz="3600" dirty="0" err="1"/>
              <a:t>vào</a:t>
            </a:r>
            <a:r>
              <a:rPr lang="en-US" sz="3600" dirty="0"/>
              <a:t> </a:t>
            </a:r>
            <a:r>
              <a:rPr lang="en-US" sz="3600" dirty="0" err="1"/>
              <a:t>bộ</a:t>
            </a:r>
            <a:r>
              <a:rPr lang="en-US" sz="3600" dirty="0"/>
              <a:t> </a:t>
            </a:r>
            <a:r>
              <a:rPr lang="en-US" sz="3600" dirty="0" err="1"/>
              <a:t>phận</a:t>
            </a:r>
            <a:r>
              <a:rPr lang="en-US" sz="3600" dirty="0"/>
              <a:t> </a:t>
            </a:r>
            <a:r>
              <a:rPr lang="en-US" sz="3600" dirty="0" err="1"/>
              <a:t>sinh</a:t>
            </a:r>
            <a:r>
              <a:rPr lang="en-US" sz="3600" dirty="0"/>
              <a:t> </a:t>
            </a:r>
            <a:r>
              <a:rPr lang="en-US" sz="3600" dirty="0" err="1"/>
              <a:t>dục</a:t>
            </a:r>
            <a:r>
              <a:rPr lang="en-US" sz="3600" dirty="0"/>
              <a:t> </a:t>
            </a:r>
            <a:r>
              <a:rPr lang="en-US" sz="3600" dirty="0" err="1"/>
              <a:t>của</a:t>
            </a:r>
            <a:r>
              <a:rPr lang="en-US" sz="3600" dirty="0"/>
              <a:t> </a:t>
            </a:r>
            <a:r>
              <a:rPr lang="en-US" sz="3600" dirty="0" err="1"/>
              <a:t>trẻ</a:t>
            </a:r>
            <a:r>
              <a:rPr lang="en-US" sz="3600" dirty="0"/>
              <a:t> </a:t>
            </a:r>
            <a:r>
              <a:rPr lang="en-US" sz="3600" dirty="0" err="1"/>
              <a:t>nữ</a:t>
            </a:r>
            <a:r>
              <a:rPr lang="en-US" sz="3600" dirty="0"/>
              <a:t>, </a:t>
            </a:r>
            <a:r>
              <a:rPr lang="en-US" sz="3600" dirty="0" err="1"/>
              <a:t>hậu</a:t>
            </a:r>
            <a:r>
              <a:rPr lang="en-US" sz="3600" dirty="0"/>
              <a:t> </a:t>
            </a:r>
            <a:r>
              <a:rPr lang="en-US" sz="3600" dirty="0" err="1"/>
              <a:t>môn</a:t>
            </a:r>
            <a:r>
              <a:rPr lang="en-US" sz="3600" dirty="0"/>
              <a:t> </a:t>
            </a:r>
            <a:r>
              <a:rPr lang="en-US" sz="3600" dirty="0" err="1"/>
              <a:t>của</a:t>
            </a:r>
            <a:r>
              <a:rPr lang="en-US" sz="3600" dirty="0"/>
              <a:t> </a:t>
            </a:r>
            <a:r>
              <a:rPr lang="en-US" sz="3600" dirty="0" err="1"/>
              <a:t>trẻ</a:t>
            </a:r>
            <a:r>
              <a:rPr lang="en-US" sz="3600" dirty="0"/>
              <a:t> (</a:t>
            </a:r>
            <a:r>
              <a:rPr lang="en-US" sz="3600" dirty="0" err="1"/>
              <a:t>nam</a:t>
            </a:r>
            <a:r>
              <a:rPr lang="en-US" sz="3600" dirty="0"/>
              <a:t> </a:t>
            </a:r>
            <a:r>
              <a:rPr lang="en-US" sz="3600" dirty="0" err="1"/>
              <a:t>hoặc</a:t>
            </a:r>
            <a:r>
              <a:rPr lang="en-US" sz="3600" dirty="0"/>
              <a:t> </a:t>
            </a:r>
            <a:r>
              <a:rPr lang="en-US" sz="3600" dirty="0" err="1"/>
              <a:t>nữ</a:t>
            </a:r>
            <a:r>
              <a:rPr lang="en-US" sz="3600" dirty="0"/>
              <a:t>).</a:t>
            </a:r>
          </a:p>
          <a:p>
            <a:pPr marL="0" indent="0" algn="ctr">
              <a:buNone/>
            </a:pPr>
            <a:r>
              <a:rPr lang="en-US" i="1" dirty="0">
                <a:solidFill>
                  <a:srgbClr val="FF0000"/>
                </a:solidFill>
              </a:rPr>
              <a:t>(</a:t>
            </a:r>
            <a:r>
              <a:rPr lang="en-US" i="1" dirty="0" err="1">
                <a:solidFill>
                  <a:srgbClr val="FF0000"/>
                </a:solidFill>
              </a:rPr>
              <a:t>Người</a:t>
            </a:r>
            <a:r>
              <a:rPr lang="en-US" i="1" dirty="0">
                <a:solidFill>
                  <a:srgbClr val="FF0000"/>
                </a:solidFill>
              </a:rPr>
              <a:t> </a:t>
            </a:r>
            <a:r>
              <a:rPr lang="en-US" i="1" dirty="0" err="1">
                <a:solidFill>
                  <a:srgbClr val="FF0000"/>
                </a:solidFill>
              </a:rPr>
              <a:t>thực</a:t>
            </a:r>
            <a:r>
              <a:rPr lang="en-US" i="1" dirty="0">
                <a:solidFill>
                  <a:srgbClr val="FF0000"/>
                </a:solidFill>
              </a:rPr>
              <a:t> </a:t>
            </a:r>
            <a:r>
              <a:rPr lang="en-US" i="1" dirty="0" err="1">
                <a:solidFill>
                  <a:srgbClr val="FF0000"/>
                </a:solidFill>
              </a:rPr>
              <a:t>hiện</a:t>
            </a:r>
            <a:r>
              <a:rPr lang="en-US" i="1" dirty="0">
                <a:solidFill>
                  <a:srgbClr val="FF0000"/>
                </a:solidFill>
              </a:rPr>
              <a:t> </a:t>
            </a:r>
            <a:r>
              <a:rPr lang="en-US" i="1" dirty="0" err="1">
                <a:solidFill>
                  <a:srgbClr val="FF0000"/>
                </a:solidFill>
              </a:rPr>
              <a:t>hành</a:t>
            </a:r>
            <a:r>
              <a:rPr lang="en-US" i="1" dirty="0">
                <a:solidFill>
                  <a:srgbClr val="FF0000"/>
                </a:solidFill>
              </a:rPr>
              <a:t> vi </a:t>
            </a:r>
            <a:r>
              <a:rPr lang="en-US" i="1" dirty="0" err="1">
                <a:solidFill>
                  <a:srgbClr val="FF0000"/>
                </a:solidFill>
              </a:rPr>
              <a:t>có</a:t>
            </a:r>
            <a:r>
              <a:rPr lang="en-US" i="1" dirty="0">
                <a:solidFill>
                  <a:srgbClr val="FF0000"/>
                </a:solidFill>
              </a:rPr>
              <a:t> </a:t>
            </a:r>
            <a:r>
              <a:rPr lang="en-US" i="1" dirty="0" err="1">
                <a:solidFill>
                  <a:srgbClr val="FF0000"/>
                </a:solidFill>
              </a:rPr>
              <a:t>thể</a:t>
            </a:r>
            <a:r>
              <a:rPr lang="en-US" i="1" dirty="0">
                <a:solidFill>
                  <a:srgbClr val="FF0000"/>
                </a:solidFill>
              </a:rPr>
              <a:t> </a:t>
            </a:r>
            <a:r>
              <a:rPr lang="en-US" i="1" dirty="0" err="1">
                <a:solidFill>
                  <a:srgbClr val="FF0000"/>
                </a:solidFill>
              </a:rPr>
              <a:t>là</a:t>
            </a:r>
            <a:r>
              <a:rPr lang="en-US" i="1" dirty="0">
                <a:solidFill>
                  <a:srgbClr val="FF0000"/>
                </a:solidFill>
              </a:rPr>
              <a:t> </a:t>
            </a:r>
            <a:r>
              <a:rPr lang="en-US" i="1" dirty="0" err="1">
                <a:solidFill>
                  <a:srgbClr val="FF0000"/>
                </a:solidFill>
              </a:rPr>
              <a:t>cùng</a:t>
            </a:r>
            <a:r>
              <a:rPr lang="en-US" i="1" dirty="0">
                <a:solidFill>
                  <a:srgbClr val="FF0000"/>
                </a:solidFill>
              </a:rPr>
              <a:t> </a:t>
            </a:r>
            <a:r>
              <a:rPr lang="en-US" i="1" dirty="0" err="1">
                <a:solidFill>
                  <a:srgbClr val="FF0000"/>
                </a:solidFill>
              </a:rPr>
              <a:t>giới</a:t>
            </a:r>
            <a:r>
              <a:rPr lang="en-US" i="1" dirty="0">
                <a:solidFill>
                  <a:srgbClr val="FF0000"/>
                </a:solidFill>
              </a:rPr>
              <a:t> </a:t>
            </a:r>
            <a:r>
              <a:rPr lang="en-US" i="1" dirty="0" err="1">
                <a:solidFill>
                  <a:srgbClr val="FF0000"/>
                </a:solidFill>
              </a:rPr>
              <a:t>tính</a:t>
            </a:r>
            <a:r>
              <a:rPr lang="en-US" i="1" dirty="0">
                <a:solidFill>
                  <a:srgbClr val="FF0000"/>
                </a:solidFill>
              </a:rPr>
              <a:t> </a:t>
            </a:r>
            <a:br>
              <a:rPr lang="en-US" i="1" dirty="0">
                <a:solidFill>
                  <a:srgbClr val="FF0000"/>
                </a:solidFill>
              </a:rPr>
            </a:br>
            <a:r>
              <a:rPr lang="en-US" i="1" dirty="0" err="1">
                <a:solidFill>
                  <a:srgbClr val="FF0000"/>
                </a:solidFill>
              </a:rPr>
              <a:t>hoặc</a:t>
            </a:r>
            <a:r>
              <a:rPr lang="en-US" i="1" dirty="0">
                <a:solidFill>
                  <a:srgbClr val="FF0000"/>
                </a:solidFill>
              </a:rPr>
              <a:t> </a:t>
            </a:r>
            <a:r>
              <a:rPr lang="en-US" i="1" dirty="0" err="1">
                <a:solidFill>
                  <a:srgbClr val="FF0000"/>
                </a:solidFill>
              </a:rPr>
              <a:t>khác</a:t>
            </a:r>
            <a:r>
              <a:rPr lang="en-US" i="1" dirty="0">
                <a:solidFill>
                  <a:srgbClr val="FF0000"/>
                </a:solidFill>
              </a:rPr>
              <a:t> </a:t>
            </a:r>
            <a:r>
              <a:rPr lang="en-US" i="1" dirty="0" err="1">
                <a:solidFill>
                  <a:srgbClr val="FF0000"/>
                </a:solidFill>
              </a:rPr>
              <a:t>giới</a:t>
            </a:r>
            <a:r>
              <a:rPr lang="en-US" i="1" dirty="0">
                <a:solidFill>
                  <a:srgbClr val="FF0000"/>
                </a:solidFill>
              </a:rPr>
              <a:t> </a:t>
            </a:r>
            <a:r>
              <a:rPr lang="en-US" i="1" dirty="0" err="1">
                <a:solidFill>
                  <a:srgbClr val="FF0000"/>
                </a:solidFill>
              </a:rPr>
              <a:t>tính</a:t>
            </a:r>
            <a:r>
              <a:rPr lang="en-US" i="1" dirty="0">
                <a:solidFill>
                  <a:srgbClr val="FF0000"/>
                </a:solidFill>
              </a:rPr>
              <a:t> </a:t>
            </a:r>
            <a:r>
              <a:rPr lang="en-US" i="1" dirty="0" err="1">
                <a:solidFill>
                  <a:srgbClr val="FF0000"/>
                </a:solidFill>
              </a:rPr>
              <a:t>với</a:t>
            </a:r>
            <a:r>
              <a:rPr lang="en-US" i="1" dirty="0">
                <a:solidFill>
                  <a:srgbClr val="FF0000"/>
                </a:solidFill>
              </a:rPr>
              <a:t> </a:t>
            </a:r>
            <a:r>
              <a:rPr lang="en-US" i="1" dirty="0" err="1">
                <a:solidFill>
                  <a:srgbClr val="FF0000"/>
                </a:solidFill>
              </a:rPr>
              <a:t>trẻ</a:t>
            </a:r>
            <a:r>
              <a:rPr lang="en-US" i="1" dirty="0">
                <a:solidFill>
                  <a:srgbClr val="FF0000"/>
                </a:solidFill>
              </a:rPr>
              <a:t>)</a:t>
            </a:r>
          </a:p>
        </p:txBody>
      </p:sp>
    </p:spTree>
    <p:extLst>
      <p:ext uri="{BB962C8B-B14F-4D97-AF65-F5344CB8AC3E}">
        <p14:creationId xmlns:p14="http://schemas.microsoft.com/office/powerpoint/2010/main" val="9263057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2705"/>
                                        </p:tgtEl>
                                        <p:attrNameLst>
                                          <p:attrName>style.visibility</p:attrName>
                                        </p:attrNameLst>
                                      </p:cBhvr>
                                      <p:to>
                                        <p:strVal val="visible"/>
                                      </p:to>
                                    </p:set>
                                    <p:animEffect transition="in" filter="circle(in)">
                                      <p:cBhvr>
                                        <p:cTn id="7" dur="2000"/>
                                        <p:tgtEl>
                                          <p:spTgt spid="7270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5"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7B7C8-9927-4E93-8630-78255057CB48}"/>
              </a:ext>
            </a:extLst>
          </p:cNvPr>
          <p:cNvSpPr>
            <a:spLocks noGrp="1"/>
          </p:cNvSpPr>
          <p:nvPr>
            <p:ph type="title"/>
          </p:nvPr>
        </p:nvSpPr>
        <p:spPr>
          <a:xfrm>
            <a:off x="838200" y="362985"/>
            <a:ext cx="10515600" cy="1325563"/>
          </a:xfrm>
        </p:spPr>
        <p:txBody>
          <a:bodyPr/>
          <a:lstStyle/>
          <a:p>
            <a:pPr algn="ctr"/>
            <a:r>
              <a:rPr lang="en-US" altLang="en-US" cap="all" dirty="0" err="1"/>
              <a:t>CÁc</a:t>
            </a:r>
            <a:r>
              <a:rPr lang="en-US" altLang="en-US" cap="all" dirty="0"/>
              <a:t> </a:t>
            </a:r>
            <a:r>
              <a:rPr lang="en-US" altLang="en-US" cap="all" dirty="0" err="1"/>
              <a:t>hành</a:t>
            </a:r>
            <a:r>
              <a:rPr lang="en-US" altLang="en-US" cap="all" dirty="0"/>
              <a:t> vi XHTD </a:t>
            </a:r>
            <a:r>
              <a:rPr lang="en-US" altLang="en-US" cap="all" dirty="0" err="1"/>
              <a:t>trẻ</a:t>
            </a:r>
            <a:r>
              <a:rPr lang="en-US" altLang="en-US" cap="all" dirty="0"/>
              <a:t> </a:t>
            </a:r>
            <a:r>
              <a:rPr lang="en-US" altLang="en-US" cap="all" dirty="0" err="1"/>
              <a:t>em</a:t>
            </a:r>
            <a:r>
              <a:rPr lang="en-US" altLang="en-US" cap="all" dirty="0"/>
              <a:t> (</a:t>
            </a:r>
            <a:r>
              <a:rPr lang="en-US" altLang="en-US" cap="all" dirty="0" err="1"/>
              <a:t>tiếp</a:t>
            </a:r>
            <a:r>
              <a:rPr lang="en-US" altLang="en-US" cap="all" dirty="0"/>
              <a:t>)</a:t>
            </a:r>
            <a:endParaRPr lang="en-US" dirty="0"/>
          </a:p>
        </p:txBody>
      </p:sp>
      <p:sp>
        <p:nvSpPr>
          <p:cNvPr id="3" name="Content Placeholder 2">
            <a:extLst>
              <a:ext uri="{FF2B5EF4-FFF2-40B4-BE49-F238E27FC236}">
                <a16:creationId xmlns:a16="http://schemas.microsoft.com/office/drawing/2014/main" id="{5B144008-1EA8-4163-A1E3-BC0CD341CF4C}"/>
              </a:ext>
            </a:extLst>
          </p:cNvPr>
          <p:cNvSpPr>
            <a:spLocks noGrp="1"/>
          </p:cNvSpPr>
          <p:nvPr>
            <p:ph idx="1"/>
          </p:nvPr>
        </p:nvSpPr>
        <p:spPr>
          <a:xfrm>
            <a:off x="839620" y="1420486"/>
            <a:ext cx="10515600" cy="4683145"/>
          </a:xfrm>
        </p:spPr>
        <p:txBody>
          <a:bodyPr/>
          <a:lstStyle/>
          <a:p>
            <a:pPr marL="0" indent="0" algn="ctr">
              <a:buNone/>
              <a:defRPr/>
            </a:pPr>
            <a:r>
              <a:rPr lang="en-US" sz="4000" b="1" dirty="0" err="1">
                <a:solidFill>
                  <a:srgbClr val="26993C"/>
                </a:solidFill>
                <a:latin typeface="Calibri (Body)"/>
              </a:rPr>
              <a:t>Dâm</a:t>
            </a:r>
            <a:r>
              <a:rPr lang="en-US" sz="4000" b="1" dirty="0">
                <a:solidFill>
                  <a:srgbClr val="26993C"/>
                </a:solidFill>
                <a:latin typeface="Calibri (Body)"/>
              </a:rPr>
              <a:t> ô:</a:t>
            </a:r>
            <a:endParaRPr lang="en-US" sz="3200" b="1" dirty="0">
              <a:latin typeface="Calibri (Body)"/>
            </a:endParaRPr>
          </a:p>
          <a:p>
            <a:pPr algn="just"/>
            <a:r>
              <a:rPr lang="en-US" sz="2000" b="1" dirty="0">
                <a:latin typeface="Calibri (Body)"/>
              </a:rPr>
              <a:t> </a:t>
            </a:r>
            <a:r>
              <a:rPr lang="en-US" dirty="0" err="1"/>
              <a:t>Dùng</a:t>
            </a:r>
            <a:r>
              <a:rPr lang="en-US" dirty="0"/>
              <a:t> </a:t>
            </a:r>
            <a:r>
              <a:rPr lang="en-US" dirty="0" err="1"/>
              <a:t>bộ</a:t>
            </a:r>
            <a:r>
              <a:rPr lang="en-US" dirty="0"/>
              <a:t> </a:t>
            </a:r>
            <a:r>
              <a:rPr lang="en-US" dirty="0" err="1"/>
              <a:t>phận</a:t>
            </a:r>
            <a:r>
              <a:rPr lang="en-US" dirty="0"/>
              <a:t> </a:t>
            </a:r>
            <a:r>
              <a:rPr lang="en-US" dirty="0" err="1"/>
              <a:t>sinh</a:t>
            </a:r>
            <a:r>
              <a:rPr lang="en-US" dirty="0"/>
              <a:t> </a:t>
            </a:r>
            <a:r>
              <a:rPr lang="en-US" dirty="0" err="1"/>
              <a:t>dục</a:t>
            </a:r>
            <a:r>
              <a:rPr lang="en-US" dirty="0"/>
              <a:t>, </a:t>
            </a:r>
            <a:r>
              <a:rPr lang="en-US" dirty="0" err="1"/>
              <a:t>bộ</a:t>
            </a:r>
            <a:r>
              <a:rPr lang="en-US" dirty="0"/>
              <a:t> </a:t>
            </a:r>
            <a:r>
              <a:rPr lang="en-US" dirty="0" err="1"/>
              <a:t>phận</a:t>
            </a:r>
            <a:r>
              <a:rPr lang="en-US" dirty="0"/>
              <a:t> </a:t>
            </a:r>
            <a:r>
              <a:rPr lang="en-US" dirty="0" err="1"/>
              <a:t>nhạy</a:t>
            </a:r>
            <a:r>
              <a:rPr lang="en-US" dirty="0"/>
              <a:t> </a:t>
            </a:r>
            <a:r>
              <a:rPr lang="en-US" dirty="0" err="1"/>
              <a:t>cảm</a:t>
            </a:r>
            <a:r>
              <a:rPr lang="en-US" dirty="0"/>
              <a:t> </a:t>
            </a:r>
            <a:r>
              <a:rPr lang="en-US" dirty="0" err="1"/>
              <a:t>tiếp</a:t>
            </a:r>
            <a:r>
              <a:rPr lang="en-US" dirty="0"/>
              <a:t> </a:t>
            </a:r>
            <a:r>
              <a:rPr lang="en-US" dirty="0" err="1"/>
              <a:t>xúc</a:t>
            </a:r>
            <a:r>
              <a:rPr lang="en-US" dirty="0"/>
              <a:t> (</a:t>
            </a:r>
            <a:r>
              <a:rPr lang="en-US" dirty="0" err="1"/>
              <a:t>ví</a:t>
            </a:r>
            <a:r>
              <a:rPr lang="en-US" dirty="0"/>
              <a:t> </a:t>
            </a:r>
            <a:r>
              <a:rPr lang="en-US" dirty="0" err="1"/>
              <a:t>dụ</a:t>
            </a:r>
            <a:r>
              <a:rPr lang="en-US" dirty="0"/>
              <a:t>: </a:t>
            </a:r>
            <a:r>
              <a:rPr lang="en-US" dirty="0" err="1"/>
              <a:t>đụng</a:t>
            </a:r>
            <a:r>
              <a:rPr lang="en-US" dirty="0"/>
              <a:t> </a:t>
            </a:r>
            <a:r>
              <a:rPr lang="en-US" dirty="0" err="1"/>
              <a:t>chạm</a:t>
            </a:r>
            <a:r>
              <a:rPr lang="en-US" dirty="0"/>
              <a:t>, </a:t>
            </a:r>
            <a:r>
              <a:rPr lang="en-US" dirty="0" err="1"/>
              <a:t>cọ</a:t>
            </a:r>
            <a:r>
              <a:rPr lang="en-US" dirty="0"/>
              <a:t> </a:t>
            </a:r>
            <a:r>
              <a:rPr lang="en-US" dirty="0" err="1"/>
              <a:t>xát</a:t>
            </a:r>
            <a:r>
              <a:rPr lang="en-US" dirty="0"/>
              <a:t>, </a:t>
            </a:r>
            <a:r>
              <a:rPr lang="en-US" dirty="0" err="1"/>
              <a:t>chà</a:t>
            </a:r>
            <a:r>
              <a:rPr lang="en-US" dirty="0"/>
              <a:t> </a:t>
            </a:r>
            <a:r>
              <a:rPr lang="en-US" dirty="0" err="1"/>
              <a:t>xát</a:t>
            </a:r>
            <a:r>
              <a:rPr lang="en-US" dirty="0"/>
              <a:t>...) </a:t>
            </a:r>
            <a:r>
              <a:rPr lang="en-US" dirty="0" err="1"/>
              <a:t>với</a:t>
            </a:r>
            <a:r>
              <a:rPr lang="en-US" dirty="0"/>
              <a:t> </a:t>
            </a:r>
            <a:r>
              <a:rPr lang="en-US" dirty="0" err="1"/>
              <a:t>bộ</a:t>
            </a:r>
            <a:r>
              <a:rPr lang="en-US" dirty="0"/>
              <a:t> </a:t>
            </a:r>
            <a:r>
              <a:rPr lang="en-US" dirty="0" err="1"/>
              <a:t>phận</a:t>
            </a:r>
            <a:r>
              <a:rPr lang="en-US" dirty="0"/>
              <a:t> </a:t>
            </a:r>
            <a:r>
              <a:rPr lang="en-US" dirty="0" err="1"/>
              <a:t>sinh</a:t>
            </a:r>
            <a:r>
              <a:rPr lang="en-US" dirty="0"/>
              <a:t> </a:t>
            </a:r>
            <a:r>
              <a:rPr lang="en-US" dirty="0" err="1"/>
              <a:t>dục</a:t>
            </a:r>
            <a:r>
              <a:rPr lang="en-US" dirty="0"/>
              <a:t>, </a:t>
            </a:r>
            <a:r>
              <a:rPr lang="en-US" dirty="0" err="1"/>
              <a:t>bộ</a:t>
            </a:r>
            <a:r>
              <a:rPr lang="en-US" dirty="0"/>
              <a:t> </a:t>
            </a:r>
            <a:r>
              <a:rPr lang="en-US" dirty="0" err="1"/>
              <a:t>phận</a:t>
            </a:r>
            <a:r>
              <a:rPr lang="en-US" dirty="0"/>
              <a:t> </a:t>
            </a:r>
            <a:r>
              <a:rPr lang="en-US" dirty="0" err="1"/>
              <a:t>nhạy</a:t>
            </a:r>
            <a:r>
              <a:rPr lang="en-US" dirty="0"/>
              <a:t> </a:t>
            </a:r>
            <a:r>
              <a:rPr lang="en-US" dirty="0" err="1"/>
              <a:t>cảm</a:t>
            </a:r>
            <a:r>
              <a:rPr lang="en-US" dirty="0"/>
              <a:t>, </a:t>
            </a:r>
            <a:r>
              <a:rPr lang="en-US" dirty="0" err="1"/>
              <a:t>bộ</a:t>
            </a:r>
            <a:r>
              <a:rPr lang="en-US" dirty="0"/>
              <a:t> </a:t>
            </a:r>
            <a:r>
              <a:rPr lang="en-US" dirty="0" err="1"/>
              <a:t>phận</a:t>
            </a:r>
            <a:r>
              <a:rPr lang="en-US" dirty="0"/>
              <a:t> </a:t>
            </a:r>
            <a:r>
              <a:rPr lang="en-US" dirty="0" err="1"/>
              <a:t>khác</a:t>
            </a:r>
            <a:r>
              <a:rPr lang="en-US" dirty="0"/>
              <a:t> </a:t>
            </a:r>
            <a:r>
              <a:rPr lang="en-US" dirty="0" err="1"/>
              <a:t>của</a:t>
            </a:r>
            <a:r>
              <a:rPr lang="en-US" dirty="0"/>
              <a:t> </a:t>
            </a:r>
            <a:r>
              <a:rPr lang="en-US" dirty="0" err="1"/>
              <a:t>trẻ</a:t>
            </a:r>
            <a:r>
              <a:rPr lang="en-US" dirty="0"/>
              <a:t>;</a:t>
            </a:r>
          </a:p>
          <a:p>
            <a:pPr algn="just"/>
            <a:r>
              <a:rPr lang="en-US" dirty="0" err="1"/>
              <a:t>Dùng</a:t>
            </a:r>
            <a:r>
              <a:rPr lang="en-US" dirty="0"/>
              <a:t> </a:t>
            </a:r>
            <a:r>
              <a:rPr lang="en-US" dirty="0" err="1"/>
              <a:t>bộ</a:t>
            </a:r>
            <a:r>
              <a:rPr lang="en-US" dirty="0"/>
              <a:t> </a:t>
            </a:r>
            <a:r>
              <a:rPr lang="en-US" dirty="0" err="1"/>
              <a:t>phận</a:t>
            </a:r>
            <a:r>
              <a:rPr lang="en-US" dirty="0"/>
              <a:t> </a:t>
            </a:r>
            <a:r>
              <a:rPr lang="en-US" dirty="0" err="1"/>
              <a:t>khác</a:t>
            </a:r>
            <a:r>
              <a:rPr lang="en-US" dirty="0"/>
              <a:t> </a:t>
            </a:r>
            <a:r>
              <a:rPr lang="en-US" dirty="0" err="1"/>
              <a:t>trên</a:t>
            </a:r>
            <a:r>
              <a:rPr lang="en-US" dirty="0"/>
              <a:t> </a:t>
            </a:r>
            <a:r>
              <a:rPr lang="en-US" dirty="0" err="1"/>
              <a:t>cơ</a:t>
            </a:r>
            <a:r>
              <a:rPr lang="en-US" dirty="0"/>
              <a:t> </a:t>
            </a:r>
            <a:r>
              <a:rPr lang="en-US" dirty="0" err="1"/>
              <a:t>thể</a:t>
            </a:r>
            <a:r>
              <a:rPr lang="en-US" dirty="0"/>
              <a:t> (</a:t>
            </a:r>
            <a:r>
              <a:rPr lang="en-US" dirty="0" err="1"/>
              <a:t>ví</a:t>
            </a:r>
            <a:r>
              <a:rPr lang="en-US" dirty="0"/>
              <a:t> </a:t>
            </a:r>
            <a:r>
              <a:rPr lang="en-US" dirty="0" err="1"/>
              <a:t>dụ</a:t>
            </a:r>
            <a:r>
              <a:rPr lang="en-US" dirty="0"/>
              <a:t>: </a:t>
            </a:r>
            <a:r>
              <a:rPr lang="en-US" dirty="0" err="1"/>
              <a:t>tay</a:t>
            </a:r>
            <a:r>
              <a:rPr lang="en-US" dirty="0"/>
              <a:t>, </a:t>
            </a:r>
            <a:r>
              <a:rPr lang="en-US" dirty="0" err="1"/>
              <a:t>chân</a:t>
            </a:r>
            <a:r>
              <a:rPr lang="en-US" dirty="0"/>
              <a:t>, </a:t>
            </a:r>
            <a:r>
              <a:rPr lang="en-US" dirty="0" err="1"/>
              <a:t>miệng</a:t>
            </a:r>
            <a:r>
              <a:rPr lang="en-US" dirty="0"/>
              <a:t>, </a:t>
            </a:r>
            <a:r>
              <a:rPr lang="en-US" dirty="0" err="1"/>
              <a:t>lưỡi</a:t>
            </a:r>
            <a:r>
              <a:rPr lang="en-US" dirty="0"/>
              <a:t>...) </a:t>
            </a:r>
            <a:r>
              <a:rPr lang="en-US" dirty="0" err="1"/>
              <a:t>tiếp</a:t>
            </a:r>
            <a:r>
              <a:rPr lang="en-US" dirty="0"/>
              <a:t> </a:t>
            </a:r>
            <a:r>
              <a:rPr lang="en-US" dirty="0" err="1"/>
              <a:t>xúc</a:t>
            </a:r>
            <a:r>
              <a:rPr lang="en-US" dirty="0"/>
              <a:t> (</a:t>
            </a:r>
            <a:r>
              <a:rPr lang="en-US" dirty="0" err="1"/>
              <a:t>ví</a:t>
            </a:r>
            <a:r>
              <a:rPr lang="en-US" dirty="0"/>
              <a:t> </a:t>
            </a:r>
            <a:r>
              <a:rPr lang="en-US" dirty="0" err="1"/>
              <a:t>dụ</a:t>
            </a:r>
            <a:r>
              <a:rPr lang="en-US" dirty="0"/>
              <a:t>: </a:t>
            </a:r>
            <a:r>
              <a:rPr lang="en-US" dirty="0" err="1"/>
              <a:t>vuốt</a:t>
            </a:r>
            <a:r>
              <a:rPr lang="en-US" dirty="0"/>
              <a:t> </a:t>
            </a:r>
            <a:r>
              <a:rPr lang="en-US" dirty="0" err="1"/>
              <a:t>ve</a:t>
            </a:r>
            <a:r>
              <a:rPr lang="en-US" dirty="0"/>
              <a:t>, </a:t>
            </a:r>
            <a:r>
              <a:rPr lang="en-US" dirty="0" err="1"/>
              <a:t>sờ</a:t>
            </a:r>
            <a:r>
              <a:rPr lang="en-US" dirty="0"/>
              <a:t>, </a:t>
            </a:r>
            <a:r>
              <a:rPr lang="en-US" dirty="0" err="1"/>
              <a:t>bóp</a:t>
            </a:r>
            <a:r>
              <a:rPr lang="en-US" dirty="0"/>
              <a:t>, </a:t>
            </a:r>
            <a:r>
              <a:rPr lang="en-US" dirty="0" err="1"/>
              <a:t>cấu</a:t>
            </a:r>
            <a:r>
              <a:rPr lang="en-US" dirty="0"/>
              <a:t> </a:t>
            </a:r>
            <a:r>
              <a:rPr lang="en-US" dirty="0" err="1"/>
              <a:t>véo</a:t>
            </a:r>
            <a:r>
              <a:rPr lang="en-US" dirty="0"/>
              <a:t>, </a:t>
            </a:r>
            <a:r>
              <a:rPr lang="en-US" dirty="0" err="1"/>
              <a:t>hôn</a:t>
            </a:r>
            <a:r>
              <a:rPr lang="en-US" dirty="0"/>
              <a:t>, </a:t>
            </a:r>
            <a:r>
              <a:rPr lang="en-US" dirty="0" err="1"/>
              <a:t>liếm</a:t>
            </a:r>
            <a:r>
              <a:rPr lang="en-US" dirty="0"/>
              <a:t>...) </a:t>
            </a:r>
            <a:r>
              <a:rPr lang="en-US" dirty="0" err="1"/>
              <a:t>với</a:t>
            </a:r>
            <a:r>
              <a:rPr lang="en-US" dirty="0"/>
              <a:t> </a:t>
            </a:r>
            <a:r>
              <a:rPr lang="en-US" dirty="0" err="1"/>
              <a:t>bộ</a:t>
            </a:r>
            <a:r>
              <a:rPr lang="en-US" dirty="0"/>
              <a:t> </a:t>
            </a:r>
            <a:r>
              <a:rPr lang="en-US" dirty="0" err="1"/>
              <a:t>phận</a:t>
            </a:r>
            <a:r>
              <a:rPr lang="en-US" dirty="0"/>
              <a:t> </a:t>
            </a:r>
            <a:r>
              <a:rPr lang="en-US" dirty="0" err="1"/>
              <a:t>sinh</a:t>
            </a:r>
            <a:r>
              <a:rPr lang="en-US" dirty="0"/>
              <a:t> </a:t>
            </a:r>
            <a:r>
              <a:rPr lang="en-US" dirty="0" err="1"/>
              <a:t>dục</a:t>
            </a:r>
            <a:r>
              <a:rPr lang="en-US" dirty="0"/>
              <a:t>, </a:t>
            </a:r>
            <a:r>
              <a:rPr lang="en-US" dirty="0" err="1"/>
              <a:t>bộ</a:t>
            </a:r>
            <a:r>
              <a:rPr lang="en-US" dirty="0"/>
              <a:t> </a:t>
            </a:r>
            <a:r>
              <a:rPr lang="en-US" dirty="0" err="1"/>
              <a:t>phận</a:t>
            </a:r>
            <a:r>
              <a:rPr lang="en-US" dirty="0"/>
              <a:t> </a:t>
            </a:r>
            <a:r>
              <a:rPr lang="en-US" dirty="0" err="1"/>
              <a:t>nhạy</a:t>
            </a:r>
            <a:r>
              <a:rPr lang="en-US" dirty="0"/>
              <a:t> </a:t>
            </a:r>
            <a:r>
              <a:rPr lang="en-US" dirty="0" err="1"/>
              <a:t>cảm</a:t>
            </a:r>
            <a:r>
              <a:rPr lang="en-US" dirty="0"/>
              <a:t> </a:t>
            </a:r>
            <a:r>
              <a:rPr lang="en-US" dirty="0" err="1"/>
              <a:t>của</a:t>
            </a:r>
            <a:r>
              <a:rPr lang="en-US" dirty="0"/>
              <a:t> </a:t>
            </a:r>
            <a:r>
              <a:rPr lang="en-US" dirty="0" err="1"/>
              <a:t>trẻ</a:t>
            </a:r>
            <a:r>
              <a:rPr lang="en-US" dirty="0"/>
              <a:t>;</a:t>
            </a:r>
          </a:p>
          <a:p>
            <a:pPr algn="just"/>
            <a:r>
              <a:rPr lang="en-US" dirty="0" err="1"/>
              <a:t>Dùng</a:t>
            </a:r>
            <a:r>
              <a:rPr lang="en-US" dirty="0"/>
              <a:t> </a:t>
            </a:r>
            <a:r>
              <a:rPr lang="en-US" dirty="0" err="1"/>
              <a:t>dụng</a:t>
            </a:r>
            <a:r>
              <a:rPr lang="en-US" dirty="0"/>
              <a:t> </a:t>
            </a:r>
            <a:r>
              <a:rPr lang="en-US" dirty="0" err="1"/>
              <a:t>cụ</a:t>
            </a:r>
            <a:r>
              <a:rPr lang="en-US" dirty="0"/>
              <a:t> </a:t>
            </a:r>
            <a:r>
              <a:rPr lang="en-US" dirty="0" err="1"/>
              <a:t>tình</a:t>
            </a:r>
            <a:r>
              <a:rPr lang="en-US" dirty="0"/>
              <a:t> </a:t>
            </a:r>
            <a:r>
              <a:rPr lang="en-US" dirty="0" err="1"/>
              <a:t>dục</a:t>
            </a:r>
            <a:r>
              <a:rPr lang="en-US" dirty="0"/>
              <a:t> </a:t>
            </a:r>
            <a:r>
              <a:rPr lang="en-US" dirty="0" err="1"/>
              <a:t>tiếp</a:t>
            </a:r>
            <a:r>
              <a:rPr lang="en-US" dirty="0"/>
              <a:t> </a:t>
            </a:r>
            <a:r>
              <a:rPr lang="en-US" dirty="0" err="1"/>
              <a:t>xúc</a:t>
            </a:r>
            <a:r>
              <a:rPr lang="en-US" dirty="0"/>
              <a:t> (</a:t>
            </a:r>
            <a:r>
              <a:rPr lang="en-US" dirty="0" err="1"/>
              <a:t>ví</a:t>
            </a:r>
            <a:r>
              <a:rPr lang="en-US" dirty="0"/>
              <a:t> </a:t>
            </a:r>
            <a:r>
              <a:rPr lang="en-US" dirty="0" err="1"/>
              <a:t>dụ</a:t>
            </a:r>
            <a:r>
              <a:rPr lang="en-US" dirty="0"/>
              <a:t>: </a:t>
            </a:r>
            <a:r>
              <a:rPr lang="en-US" dirty="0" err="1"/>
              <a:t>đụng</a:t>
            </a:r>
            <a:r>
              <a:rPr lang="en-US" dirty="0"/>
              <a:t> </a:t>
            </a:r>
            <a:r>
              <a:rPr lang="en-US" dirty="0" err="1"/>
              <a:t>chạm</a:t>
            </a:r>
            <a:r>
              <a:rPr lang="en-US" dirty="0"/>
              <a:t>, </a:t>
            </a:r>
            <a:r>
              <a:rPr lang="en-US" dirty="0" err="1"/>
              <a:t>cọ</a:t>
            </a:r>
            <a:r>
              <a:rPr lang="en-US" dirty="0"/>
              <a:t> </a:t>
            </a:r>
            <a:r>
              <a:rPr lang="en-US" dirty="0" err="1"/>
              <a:t>xát</a:t>
            </a:r>
            <a:r>
              <a:rPr lang="en-US" dirty="0"/>
              <a:t>, </a:t>
            </a:r>
            <a:r>
              <a:rPr lang="en-US" dirty="0" err="1"/>
              <a:t>chà</a:t>
            </a:r>
            <a:r>
              <a:rPr lang="en-US" dirty="0"/>
              <a:t> </a:t>
            </a:r>
            <a:r>
              <a:rPr lang="en-US" dirty="0" err="1"/>
              <a:t>xát</a:t>
            </a:r>
            <a:r>
              <a:rPr lang="en-US" dirty="0"/>
              <a:t>...) </a:t>
            </a:r>
            <a:r>
              <a:rPr lang="en-US" dirty="0" err="1"/>
              <a:t>với</a:t>
            </a:r>
            <a:r>
              <a:rPr lang="en-US" dirty="0"/>
              <a:t> </a:t>
            </a:r>
            <a:r>
              <a:rPr lang="en-US" dirty="0" err="1"/>
              <a:t>bộ</a:t>
            </a:r>
            <a:r>
              <a:rPr lang="en-US" dirty="0"/>
              <a:t> </a:t>
            </a:r>
            <a:r>
              <a:rPr lang="en-US" dirty="0" err="1"/>
              <a:t>phận</a:t>
            </a:r>
            <a:r>
              <a:rPr lang="en-US" dirty="0"/>
              <a:t> </a:t>
            </a:r>
            <a:r>
              <a:rPr lang="en-US" dirty="0" err="1"/>
              <a:t>sinh</a:t>
            </a:r>
            <a:r>
              <a:rPr lang="en-US" dirty="0"/>
              <a:t> </a:t>
            </a:r>
            <a:r>
              <a:rPr lang="en-US" dirty="0" err="1"/>
              <a:t>dục</a:t>
            </a:r>
            <a:r>
              <a:rPr lang="en-US" dirty="0"/>
              <a:t>, </a:t>
            </a:r>
            <a:r>
              <a:rPr lang="en-US" dirty="0" err="1"/>
              <a:t>bộ</a:t>
            </a:r>
            <a:r>
              <a:rPr lang="en-US" dirty="0"/>
              <a:t> </a:t>
            </a:r>
            <a:r>
              <a:rPr lang="en-US" dirty="0" err="1"/>
              <a:t>phận</a:t>
            </a:r>
            <a:r>
              <a:rPr lang="en-US" dirty="0"/>
              <a:t> </a:t>
            </a:r>
            <a:r>
              <a:rPr lang="en-US" dirty="0" err="1"/>
              <a:t>nhạy</a:t>
            </a:r>
            <a:r>
              <a:rPr lang="en-US" dirty="0"/>
              <a:t> </a:t>
            </a:r>
            <a:r>
              <a:rPr lang="en-US" dirty="0" err="1"/>
              <a:t>cảm</a:t>
            </a:r>
            <a:r>
              <a:rPr lang="en-US" dirty="0"/>
              <a:t> </a:t>
            </a:r>
            <a:r>
              <a:rPr lang="en-US" dirty="0" err="1"/>
              <a:t>của</a:t>
            </a:r>
            <a:r>
              <a:rPr lang="en-US" dirty="0"/>
              <a:t> </a:t>
            </a:r>
            <a:r>
              <a:rPr lang="en-US" dirty="0" err="1"/>
              <a:t>trẻ</a:t>
            </a:r>
            <a:r>
              <a:rPr lang="en-US" dirty="0"/>
              <a:t>;</a:t>
            </a:r>
          </a:p>
        </p:txBody>
      </p:sp>
    </p:spTree>
    <p:extLst>
      <p:ext uri="{BB962C8B-B14F-4D97-AF65-F5344CB8AC3E}">
        <p14:creationId xmlns:p14="http://schemas.microsoft.com/office/powerpoint/2010/main" val="329365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7B7C8-9927-4E93-8630-78255057CB48}"/>
              </a:ext>
            </a:extLst>
          </p:cNvPr>
          <p:cNvSpPr>
            <a:spLocks noGrp="1"/>
          </p:cNvSpPr>
          <p:nvPr>
            <p:ph type="title"/>
          </p:nvPr>
        </p:nvSpPr>
        <p:spPr>
          <a:xfrm>
            <a:off x="838200" y="529081"/>
            <a:ext cx="10515600" cy="1002870"/>
          </a:xfrm>
        </p:spPr>
        <p:txBody>
          <a:bodyPr/>
          <a:lstStyle/>
          <a:p>
            <a:pPr algn="ctr"/>
            <a:r>
              <a:rPr lang="en-US" altLang="en-US" cap="all" dirty="0" err="1"/>
              <a:t>CÁc</a:t>
            </a:r>
            <a:r>
              <a:rPr lang="en-US" altLang="en-US" cap="all" dirty="0"/>
              <a:t> </a:t>
            </a:r>
            <a:r>
              <a:rPr lang="en-US" altLang="en-US" cap="all" dirty="0" err="1"/>
              <a:t>hành</a:t>
            </a:r>
            <a:r>
              <a:rPr lang="en-US" altLang="en-US" cap="all" dirty="0"/>
              <a:t> vi XHTD </a:t>
            </a:r>
            <a:r>
              <a:rPr lang="en-US" altLang="en-US" cap="all" dirty="0" err="1"/>
              <a:t>trẻ</a:t>
            </a:r>
            <a:r>
              <a:rPr lang="en-US" altLang="en-US" cap="all" dirty="0"/>
              <a:t> </a:t>
            </a:r>
            <a:r>
              <a:rPr lang="en-US" altLang="en-US" cap="all" dirty="0" err="1"/>
              <a:t>em</a:t>
            </a:r>
            <a:r>
              <a:rPr lang="en-US" altLang="en-US" cap="all" dirty="0"/>
              <a:t> (</a:t>
            </a:r>
            <a:r>
              <a:rPr lang="en-US" altLang="en-US" cap="all" dirty="0" err="1"/>
              <a:t>tiếp</a:t>
            </a:r>
            <a:r>
              <a:rPr lang="en-US" altLang="en-US" cap="all" dirty="0"/>
              <a:t>)</a:t>
            </a:r>
            <a:endParaRPr lang="en-US" dirty="0"/>
          </a:p>
        </p:txBody>
      </p:sp>
      <p:sp>
        <p:nvSpPr>
          <p:cNvPr id="3" name="Content Placeholder 2">
            <a:extLst>
              <a:ext uri="{FF2B5EF4-FFF2-40B4-BE49-F238E27FC236}">
                <a16:creationId xmlns:a16="http://schemas.microsoft.com/office/drawing/2014/main" id="{5B144008-1EA8-4163-A1E3-BC0CD341CF4C}"/>
              </a:ext>
            </a:extLst>
          </p:cNvPr>
          <p:cNvSpPr>
            <a:spLocks noGrp="1"/>
          </p:cNvSpPr>
          <p:nvPr>
            <p:ph idx="1"/>
          </p:nvPr>
        </p:nvSpPr>
        <p:spPr>
          <a:xfrm>
            <a:off x="838200" y="1916264"/>
            <a:ext cx="10515600" cy="3680276"/>
          </a:xfrm>
        </p:spPr>
        <p:txBody>
          <a:bodyPr>
            <a:normAutofit lnSpcReduction="10000"/>
          </a:bodyPr>
          <a:lstStyle/>
          <a:p>
            <a:pPr marL="0" indent="0" algn="ctr">
              <a:buNone/>
              <a:defRPr/>
            </a:pPr>
            <a:r>
              <a:rPr lang="en-US" sz="4000" b="1" dirty="0" err="1">
                <a:solidFill>
                  <a:srgbClr val="26993C"/>
                </a:solidFill>
                <a:latin typeface="Calibri (Body)"/>
              </a:rPr>
              <a:t>Dâm</a:t>
            </a:r>
            <a:r>
              <a:rPr lang="en-US" sz="4000" b="1" dirty="0">
                <a:solidFill>
                  <a:srgbClr val="26993C"/>
                </a:solidFill>
                <a:latin typeface="Calibri (Body)"/>
              </a:rPr>
              <a:t> ô (</a:t>
            </a:r>
            <a:r>
              <a:rPr lang="en-US" sz="4000" b="1" dirty="0" err="1">
                <a:solidFill>
                  <a:srgbClr val="26993C"/>
                </a:solidFill>
                <a:latin typeface="Calibri (Body)"/>
              </a:rPr>
              <a:t>tiếp</a:t>
            </a:r>
            <a:r>
              <a:rPr lang="en-US" sz="4000" b="1" dirty="0">
                <a:solidFill>
                  <a:srgbClr val="26993C"/>
                </a:solidFill>
                <a:latin typeface="Calibri (Body)"/>
              </a:rPr>
              <a:t>):</a:t>
            </a:r>
            <a:endParaRPr lang="en-US" sz="3200" b="1" dirty="0">
              <a:latin typeface="Calibri (Body)"/>
            </a:endParaRPr>
          </a:p>
          <a:p>
            <a:pPr algn="just"/>
            <a:r>
              <a:rPr lang="en-US" sz="3200" dirty="0" err="1"/>
              <a:t>Dụ</a:t>
            </a:r>
            <a:r>
              <a:rPr lang="en-US" sz="3200" dirty="0"/>
              <a:t> </a:t>
            </a:r>
            <a:r>
              <a:rPr lang="en-US" sz="3200" dirty="0" err="1"/>
              <a:t>dỗ</a:t>
            </a:r>
            <a:r>
              <a:rPr lang="en-US" sz="3200" dirty="0"/>
              <a:t>, </a:t>
            </a:r>
            <a:r>
              <a:rPr lang="en-US" sz="3200" dirty="0" err="1"/>
              <a:t>ép</a:t>
            </a:r>
            <a:r>
              <a:rPr lang="en-US" sz="3200" dirty="0"/>
              <a:t> </a:t>
            </a:r>
            <a:r>
              <a:rPr lang="en-US" sz="3200" dirty="0" err="1"/>
              <a:t>buộc</a:t>
            </a:r>
            <a:r>
              <a:rPr lang="en-US" sz="3200" dirty="0"/>
              <a:t> </a:t>
            </a:r>
            <a:r>
              <a:rPr lang="en-US" sz="3200" dirty="0" err="1"/>
              <a:t>trẻ</a:t>
            </a:r>
            <a:r>
              <a:rPr lang="en-US" sz="3200" dirty="0"/>
              <a:t> </a:t>
            </a:r>
            <a:r>
              <a:rPr lang="en-US" sz="3200" dirty="0" err="1"/>
              <a:t>dùng</a:t>
            </a:r>
            <a:r>
              <a:rPr lang="en-US" sz="3200" dirty="0"/>
              <a:t> </a:t>
            </a:r>
            <a:r>
              <a:rPr lang="en-US" sz="3200" dirty="0" err="1"/>
              <a:t>bộ</a:t>
            </a:r>
            <a:r>
              <a:rPr lang="en-US" sz="3200" dirty="0"/>
              <a:t> </a:t>
            </a:r>
            <a:r>
              <a:rPr lang="en-US" sz="3200" dirty="0" err="1"/>
              <a:t>phận</a:t>
            </a:r>
            <a:r>
              <a:rPr lang="en-US" sz="3200" dirty="0"/>
              <a:t> </a:t>
            </a:r>
            <a:r>
              <a:rPr lang="en-US" sz="3200" dirty="0" err="1"/>
              <a:t>khác</a:t>
            </a:r>
            <a:r>
              <a:rPr lang="en-US" sz="3200" dirty="0"/>
              <a:t> </a:t>
            </a:r>
            <a:r>
              <a:rPr lang="en-US" sz="3200" dirty="0" err="1"/>
              <a:t>trên</a:t>
            </a:r>
            <a:r>
              <a:rPr lang="en-US" sz="3200" dirty="0"/>
              <a:t> </a:t>
            </a:r>
            <a:r>
              <a:rPr lang="en-US" sz="3200" dirty="0" err="1"/>
              <a:t>cơ</a:t>
            </a:r>
            <a:r>
              <a:rPr lang="en-US" sz="3200" dirty="0"/>
              <a:t> </a:t>
            </a:r>
            <a:r>
              <a:rPr lang="en-US" sz="3200" dirty="0" err="1"/>
              <a:t>thể</a:t>
            </a:r>
            <a:r>
              <a:rPr lang="en-US" sz="3200" dirty="0"/>
              <a:t> </a:t>
            </a:r>
            <a:r>
              <a:rPr lang="en-US" sz="3200" dirty="0" err="1"/>
              <a:t>của</a:t>
            </a:r>
            <a:r>
              <a:rPr lang="en-US" sz="3200" dirty="0"/>
              <a:t> </a:t>
            </a:r>
            <a:r>
              <a:rPr lang="en-US" sz="3200" dirty="0" err="1"/>
              <a:t>trẻ</a:t>
            </a:r>
            <a:r>
              <a:rPr lang="en-US" sz="3200" dirty="0"/>
              <a:t> </a:t>
            </a:r>
            <a:r>
              <a:rPr lang="en-US" sz="3200" dirty="0" err="1"/>
              <a:t>tiếp</a:t>
            </a:r>
            <a:r>
              <a:rPr lang="en-US" sz="3200" dirty="0"/>
              <a:t> </a:t>
            </a:r>
            <a:r>
              <a:rPr lang="en-US" sz="3200" dirty="0" err="1"/>
              <a:t>xúc</a:t>
            </a:r>
            <a:r>
              <a:rPr lang="en-US" sz="3200" dirty="0"/>
              <a:t> (</a:t>
            </a:r>
            <a:r>
              <a:rPr lang="en-US" sz="3200" dirty="0" err="1"/>
              <a:t>ví</a:t>
            </a:r>
            <a:r>
              <a:rPr lang="en-US" sz="3200" dirty="0"/>
              <a:t> </a:t>
            </a:r>
            <a:r>
              <a:rPr lang="en-US" sz="3200" dirty="0" err="1"/>
              <a:t>dụ</a:t>
            </a:r>
            <a:r>
              <a:rPr lang="en-US" sz="3200" dirty="0"/>
              <a:t>: </a:t>
            </a:r>
            <a:r>
              <a:rPr lang="en-US" sz="3200" dirty="0" err="1"/>
              <a:t>vuốt</a:t>
            </a:r>
            <a:r>
              <a:rPr lang="en-US" sz="3200" dirty="0"/>
              <a:t> </a:t>
            </a:r>
            <a:r>
              <a:rPr lang="en-US" sz="3200" dirty="0" err="1"/>
              <a:t>ve</a:t>
            </a:r>
            <a:r>
              <a:rPr lang="en-US" sz="3200" dirty="0"/>
              <a:t>, </a:t>
            </a:r>
            <a:r>
              <a:rPr lang="en-US" sz="3200" dirty="0" err="1"/>
              <a:t>sờ</a:t>
            </a:r>
            <a:r>
              <a:rPr lang="en-US" sz="3200" dirty="0"/>
              <a:t>, </a:t>
            </a:r>
            <a:r>
              <a:rPr lang="en-US" sz="3200" dirty="0" err="1"/>
              <a:t>bóp</a:t>
            </a:r>
            <a:r>
              <a:rPr lang="en-US" sz="3200" dirty="0"/>
              <a:t>, </a:t>
            </a:r>
            <a:r>
              <a:rPr lang="en-US" sz="3200" dirty="0" err="1"/>
              <a:t>cấu</a:t>
            </a:r>
            <a:r>
              <a:rPr lang="en-US" sz="3200" dirty="0"/>
              <a:t> </a:t>
            </a:r>
            <a:r>
              <a:rPr lang="en-US" sz="3200" dirty="0" err="1"/>
              <a:t>véo</a:t>
            </a:r>
            <a:r>
              <a:rPr lang="en-US" sz="3200" dirty="0"/>
              <a:t>, </a:t>
            </a:r>
            <a:r>
              <a:rPr lang="en-US" sz="3200" dirty="0" err="1"/>
              <a:t>hôn</a:t>
            </a:r>
            <a:r>
              <a:rPr lang="en-US" sz="3200" dirty="0"/>
              <a:t>, </a:t>
            </a:r>
            <a:r>
              <a:rPr lang="en-US" sz="3200" dirty="0" err="1"/>
              <a:t>liếm</a:t>
            </a:r>
            <a:r>
              <a:rPr lang="en-US" sz="3200" dirty="0"/>
              <a:t>...) </a:t>
            </a:r>
            <a:r>
              <a:rPr lang="en-US" sz="3200" dirty="0" err="1"/>
              <a:t>với</a:t>
            </a:r>
            <a:r>
              <a:rPr lang="en-US" sz="3200" dirty="0"/>
              <a:t> </a:t>
            </a:r>
            <a:r>
              <a:rPr lang="en-US" sz="3200" dirty="0" err="1"/>
              <a:t>bộ</a:t>
            </a:r>
            <a:r>
              <a:rPr lang="en-US" sz="3200" dirty="0"/>
              <a:t> </a:t>
            </a:r>
            <a:r>
              <a:rPr lang="en-US" sz="3200" dirty="0" err="1"/>
              <a:t>phận</a:t>
            </a:r>
            <a:r>
              <a:rPr lang="en-US" sz="3200" dirty="0"/>
              <a:t> </a:t>
            </a:r>
            <a:r>
              <a:rPr lang="en-US" sz="3200" dirty="0" err="1"/>
              <a:t>nhạy</a:t>
            </a:r>
            <a:r>
              <a:rPr lang="en-US" sz="3200" dirty="0"/>
              <a:t> </a:t>
            </a:r>
            <a:r>
              <a:rPr lang="en-US" sz="3200" dirty="0" err="1"/>
              <a:t>cảm</a:t>
            </a:r>
            <a:r>
              <a:rPr lang="en-US" sz="3200" dirty="0"/>
              <a:t> </a:t>
            </a:r>
            <a:r>
              <a:rPr lang="en-US" sz="3200" dirty="0" err="1"/>
              <a:t>của</a:t>
            </a:r>
            <a:r>
              <a:rPr lang="en-US" sz="3200" dirty="0"/>
              <a:t> </a:t>
            </a:r>
            <a:r>
              <a:rPr lang="en-US" sz="3200" dirty="0" err="1"/>
              <a:t>người</a:t>
            </a:r>
            <a:r>
              <a:rPr lang="en-US" sz="3200" dirty="0"/>
              <a:t> </a:t>
            </a:r>
            <a:r>
              <a:rPr lang="en-US" sz="3200" dirty="0" err="1"/>
              <a:t>phạm</a:t>
            </a:r>
            <a:r>
              <a:rPr lang="en-US" sz="3200" dirty="0"/>
              <a:t> </a:t>
            </a:r>
            <a:r>
              <a:rPr lang="en-US" sz="3200" dirty="0" err="1"/>
              <a:t>tội</a:t>
            </a:r>
            <a:r>
              <a:rPr lang="en-US" sz="3200" dirty="0"/>
              <a:t> </a:t>
            </a:r>
            <a:r>
              <a:rPr lang="en-US" sz="3200" dirty="0" err="1"/>
              <a:t>hoặc</a:t>
            </a:r>
            <a:r>
              <a:rPr lang="en-US" sz="3200" dirty="0"/>
              <a:t> </a:t>
            </a:r>
            <a:r>
              <a:rPr lang="en-US" sz="3200" dirty="0" err="1"/>
              <a:t>của</a:t>
            </a:r>
            <a:r>
              <a:rPr lang="en-US" sz="3200" dirty="0"/>
              <a:t> </a:t>
            </a:r>
            <a:r>
              <a:rPr lang="en-US" sz="3200" dirty="0" err="1"/>
              <a:t>người</a:t>
            </a:r>
            <a:r>
              <a:rPr lang="en-US" sz="3200" dirty="0"/>
              <a:t> </a:t>
            </a:r>
            <a:r>
              <a:rPr lang="en-US" sz="3200" dirty="0" err="1"/>
              <a:t>khác</a:t>
            </a:r>
            <a:r>
              <a:rPr lang="en-US" sz="3200" dirty="0"/>
              <a:t>;</a:t>
            </a:r>
          </a:p>
          <a:p>
            <a:pPr algn="just"/>
            <a:r>
              <a:rPr lang="vi-VN" sz="3200" dirty="0">
                <a:latin typeface="Calibri" panose="020F0502020204030204" pitchFamily="34" charset="0"/>
                <a:cs typeface="Calibri" panose="020F0502020204030204" pitchFamily="34" charset="0"/>
              </a:rPr>
              <a:t>Các hành vi khác </a:t>
            </a:r>
            <a:r>
              <a:rPr lang="vi-VN" sz="3200" dirty="0">
                <a:solidFill>
                  <a:srgbClr val="FF0000"/>
                </a:solidFill>
                <a:latin typeface="Calibri" panose="020F0502020204030204" pitchFamily="34" charset="0"/>
                <a:cs typeface="Calibri" panose="020F0502020204030204" pitchFamily="34" charset="0"/>
              </a:rPr>
              <a:t>có tính chất tình dục nhưng không nhằm quan hệ tình dục </a:t>
            </a:r>
            <a:r>
              <a:rPr lang="vi-VN" sz="3200" dirty="0">
                <a:latin typeface="Calibri" panose="020F0502020204030204" pitchFamily="34" charset="0"/>
                <a:cs typeface="Calibri" panose="020F0502020204030204" pitchFamily="34" charset="0"/>
              </a:rPr>
              <a:t>(ví dụ: hôn vào miệng, cổ, tai, gáy... của </a:t>
            </a:r>
            <a:r>
              <a:rPr lang="en-US" sz="3200" dirty="0" err="1">
                <a:latin typeface="Calibri" panose="020F0502020204030204" pitchFamily="34" charset="0"/>
                <a:cs typeface="Calibri" panose="020F0502020204030204" pitchFamily="34" charset="0"/>
              </a:rPr>
              <a:t>trẻ</a:t>
            </a:r>
            <a:r>
              <a:rPr lang="vi-VN" sz="3200" dirty="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512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566352" y="784123"/>
            <a:ext cx="10515600" cy="898903"/>
          </a:xfrm>
        </p:spPr>
        <p:txBody>
          <a:bodyPr>
            <a:normAutofit/>
          </a:bodyPr>
          <a:lstStyle/>
          <a:p>
            <a:pPr algn="ctr"/>
            <a:r>
              <a:rPr lang="vi-VN" altLang="en-US" sz="3400" b="1" cap="all" dirty="0">
                <a:latin typeface="Calibri" panose="020F0502020204030204" pitchFamily="34" charset="0"/>
                <a:cs typeface="Calibri" panose="020F0502020204030204" pitchFamily="34" charset="0"/>
              </a:rPr>
              <a:t>Các hình thức </a:t>
            </a:r>
            <a:r>
              <a:rPr lang="en-US" altLang="en-US" sz="3400" b="1" cap="all" dirty="0">
                <a:latin typeface="Calibri" panose="020F0502020204030204" pitchFamily="34" charset="0"/>
                <a:cs typeface="Calibri" panose="020F0502020204030204" pitchFamily="34" charset="0"/>
              </a:rPr>
              <a:t>XHTDTE</a:t>
            </a:r>
          </a:p>
        </p:txBody>
      </p:sp>
      <p:sp>
        <p:nvSpPr>
          <p:cNvPr id="3" name="Content Placeholder 2"/>
          <p:cNvSpPr>
            <a:spLocks noGrp="1"/>
          </p:cNvSpPr>
          <p:nvPr>
            <p:ph idx="4294967295"/>
          </p:nvPr>
        </p:nvSpPr>
        <p:spPr>
          <a:xfrm>
            <a:off x="715528" y="1683026"/>
            <a:ext cx="10515600" cy="4768089"/>
          </a:xfrm>
          <a:prstGeom prst="rect">
            <a:avLst/>
          </a:prstGeom>
        </p:spPr>
        <p:txBody>
          <a:bodyPr/>
          <a:lstStyle/>
          <a:p>
            <a:pPr marL="0" indent="0" algn="ctr">
              <a:buNone/>
            </a:pPr>
            <a:r>
              <a:rPr lang="en-US" sz="3600" b="1" i="1" dirty="0" err="1">
                <a:solidFill>
                  <a:schemeClr val="accent6"/>
                </a:solidFill>
              </a:rPr>
              <a:t>Xâm</a:t>
            </a:r>
            <a:r>
              <a:rPr lang="en-US" sz="3600" b="1" i="1" dirty="0">
                <a:solidFill>
                  <a:schemeClr val="accent6"/>
                </a:solidFill>
              </a:rPr>
              <a:t> </a:t>
            </a:r>
            <a:r>
              <a:rPr lang="en-US" sz="3600" b="1" i="1" dirty="0" err="1">
                <a:solidFill>
                  <a:schemeClr val="accent6"/>
                </a:solidFill>
              </a:rPr>
              <a:t>hại</a:t>
            </a:r>
            <a:r>
              <a:rPr lang="en-US" sz="3600" b="1" i="1" dirty="0">
                <a:solidFill>
                  <a:schemeClr val="accent6"/>
                </a:solidFill>
              </a:rPr>
              <a:t> </a:t>
            </a:r>
            <a:r>
              <a:rPr lang="en-US" sz="3600" b="1" i="1" dirty="0" err="1">
                <a:solidFill>
                  <a:schemeClr val="accent6"/>
                </a:solidFill>
              </a:rPr>
              <a:t>tình</a:t>
            </a:r>
            <a:r>
              <a:rPr lang="en-US" sz="3600" b="1" i="1" dirty="0">
                <a:solidFill>
                  <a:schemeClr val="accent6"/>
                </a:solidFill>
              </a:rPr>
              <a:t> </a:t>
            </a:r>
            <a:r>
              <a:rPr lang="en-US" sz="3600" b="1" i="1" dirty="0" err="1">
                <a:solidFill>
                  <a:schemeClr val="accent6"/>
                </a:solidFill>
              </a:rPr>
              <a:t>dục</a:t>
            </a:r>
            <a:r>
              <a:rPr lang="en-US" sz="3600" b="1" i="1" dirty="0">
                <a:solidFill>
                  <a:schemeClr val="accent6"/>
                </a:solidFill>
              </a:rPr>
              <a:t> </a:t>
            </a:r>
            <a:r>
              <a:rPr lang="en-US" sz="3600" b="1" i="1" dirty="0" err="1">
                <a:solidFill>
                  <a:schemeClr val="accent6"/>
                </a:solidFill>
              </a:rPr>
              <a:t>trẻ</a:t>
            </a:r>
            <a:r>
              <a:rPr lang="en-US" sz="3600" b="1" i="1" dirty="0">
                <a:solidFill>
                  <a:schemeClr val="accent6"/>
                </a:solidFill>
              </a:rPr>
              <a:t> </a:t>
            </a:r>
            <a:r>
              <a:rPr lang="en-US" sz="3600" b="1" i="1" dirty="0" err="1">
                <a:solidFill>
                  <a:schemeClr val="accent6"/>
                </a:solidFill>
              </a:rPr>
              <a:t>em</a:t>
            </a:r>
            <a:r>
              <a:rPr lang="en-US" sz="3600" b="1" i="1" dirty="0">
                <a:solidFill>
                  <a:schemeClr val="accent6"/>
                </a:solidFill>
              </a:rPr>
              <a:t> </a:t>
            </a:r>
            <a:r>
              <a:rPr lang="en-US" sz="3600" b="1" i="1" dirty="0" err="1">
                <a:solidFill>
                  <a:schemeClr val="accent6"/>
                </a:solidFill>
              </a:rPr>
              <a:t>vì</a:t>
            </a:r>
            <a:r>
              <a:rPr lang="en-US" sz="3600" b="1" i="1" dirty="0">
                <a:solidFill>
                  <a:schemeClr val="accent6"/>
                </a:solidFill>
              </a:rPr>
              <a:t> </a:t>
            </a:r>
            <a:r>
              <a:rPr lang="en-US" sz="3600" b="1" i="1" dirty="0" err="1">
                <a:solidFill>
                  <a:schemeClr val="accent6"/>
                </a:solidFill>
              </a:rPr>
              <a:t>mục</a:t>
            </a:r>
            <a:r>
              <a:rPr lang="en-US" sz="3600" b="1" i="1" dirty="0">
                <a:solidFill>
                  <a:schemeClr val="accent6"/>
                </a:solidFill>
              </a:rPr>
              <a:t> </a:t>
            </a:r>
            <a:r>
              <a:rPr lang="en-US" sz="3600" b="1" i="1" dirty="0" err="1">
                <a:solidFill>
                  <a:schemeClr val="accent6"/>
                </a:solidFill>
              </a:rPr>
              <a:t>đích</a:t>
            </a:r>
            <a:r>
              <a:rPr lang="en-US" sz="3600" b="1" i="1" dirty="0">
                <a:solidFill>
                  <a:schemeClr val="accent6"/>
                </a:solidFill>
              </a:rPr>
              <a:t> </a:t>
            </a:r>
            <a:r>
              <a:rPr lang="en-US" sz="3600" b="1" i="1" dirty="0" err="1">
                <a:solidFill>
                  <a:schemeClr val="accent6"/>
                </a:solidFill>
              </a:rPr>
              <a:t>thương</a:t>
            </a:r>
            <a:r>
              <a:rPr lang="en-US" sz="3600" b="1" i="1" dirty="0">
                <a:solidFill>
                  <a:schemeClr val="accent6"/>
                </a:solidFill>
              </a:rPr>
              <a:t> </a:t>
            </a:r>
            <a:r>
              <a:rPr lang="en-US" sz="3600" b="1" i="1" dirty="0" err="1">
                <a:solidFill>
                  <a:schemeClr val="accent6"/>
                </a:solidFill>
              </a:rPr>
              <a:t>mại</a:t>
            </a:r>
            <a:r>
              <a:rPr lang="en-US" sz="3600" b="1" i="1" dirty="0">
                <a:solidFill>
                  <a:schemeClr val="accent6"/>
                </a:solidFill>
              </a:rPr>
              <a:t>:</a:t>
            </a:r>
            <a:r>
              <a:rPr lang="en-US" sz="3600" b="1" dirty="0">
                <a:solidFill>
                  <a:schemeClr val="accent6"/>
                </a:solidFill>
              </a:rPr>
              <a:t> </a:t>
            </a:r>
            <a:endParaRPr lang="en-US" sz="3600" dirty="0">
              <a:solidFill>
                <a:schemeClr val="accent6"/>
              </a:solidFill>
            </a:endParaRPr>
          </a:p>
          <a:p>
            <a:pPr algn="just"/>
            <a:r>
              <a:rPr lang="en-US" sz="3200" b="1" dirty="0" err="1"/>
              <a:t>Mại</a:t>
            </a:r>
            <a:r>
              <a:rPr lang="en-US" sz="3200" b="1" dirty="0"/>
              <a:t> </a:t>
            </a:r>
            <a:r>
              <a:rPr lang="en-US" sz="3200" b="1" dirty="0" err="1"/>
              <a:t>dâm</a:t>
            </a:r>
            <a:r>
              <a:rPr lang="en-US" sz="3200" b="1" dirty="0"/>
              <a:t> </a:t>
            </a:r>
            <a:r>
              <a:rPr lang="en-US" sz="3200" b="1" dirty="0" err="1"/>
              <a:t>trẻ</a:t>
            </a:r>
            <a:r>
              <a:rPr lang="en-US" sz="3200" b="1" dirty="0"/>
              <a:t> </a:t>
            </a:r>
            <a:r>
              <a:rPr lang="en-US" sz="3200" b="1" dirty="0" err="1"/>
              <a:t>em</a:t>
            </a:r>
            <a:r>
              <a:rPr lang="en-US" sz="3200" b="1" dirty="0"/>
              <a:t>: </a:t>
            </a:r>
            <a:r>
              <a:rPr lang="en-US" sz="3200" dirty="0" err="1"/>
              <a:t>Là</a:t>
            </a:r>
            <a:r>
              <a:rPr lang="en-US" sz="3200" dirty="0"/>
              <a:t> </a:t>
            </a:r>
            <a:r>
              <a:rPr lang="en-US" sz="3200" dirty="0" err="1"/>
              <a:t>hành</a:t>
            </a:r>
            <a:r>
              <a:rPr lang="en-US" sz="3200" dirty="0"/>
              <a:t> </a:t>
            </a:r>
            <a:r>
              <a:rPr lang="en-US" sz="3200" dirty="0" err="1"/>
              <a:t>động</a:t>
            </a:r>
            <a:r>
              <a:rPr lang="en-US" sz="3200" dirty="0"/>
              <a:t> </a:t>
            </a:r>
            <a:r>
              <a:rPr lang="en-US" sz="3200" dirty="0" err="1"/>
              <a:t>gắn</a:t>
            </a:r>
            <a:r>
              <a:rPr lang="en-US" sz="3200" dirty="0"/>
              <a:t> </a:t>
            </a:r>
            <a:r>
              <a:rPr lang="en-US" sz="3200" dirty="0" err="1"/>
              <a:t>với</a:t>
            </a:r>
            <a:r>
              <a:rPr lang="en-US" sz="3200" dirty="0"/>
              <a:t> </a:t>
            </a:r>
            <a:r>
              <a:rPr lang="en-US" sz="3200" dirty="0" err="1"/>
              <a:t>việc</a:t>
            </a:r>
            <a:r>
              <a:rPr lang="en-US" sz="3200" dirty="0"/>
              <a:t> </a:t>
            </a:r>
            <a:r>
              <a:rPr lang="en-US" sz="3200" dirty="0" err="1"/>
              <a:t>cung</a:t>
            </a:r>
            <a:r>
              <a:rPr lang="en-US" sz="3200" dirty="0"/>
              <a:t> </a:t>
            </a:r>
            <a:r>
              <a:rPr lang="en-US" sz="3200" dirty="0" err="1"/>
              <a:t>cấp</a:t>
            </a:r>
            <a:r>
              <a:rPr lang="en-US" sz="3200" dirty="0"/>
              <a:t> </a:t>
            </a:r>
            <a:r>
              <a:rPr lang="en-US" sz="3200" dirty="0" err="1"/>
              <a:t>các</a:t>
            </a:r>
            <a:r>
              <a:rPr lang="en-US" sz="3200" dirty="0"/>
              <a:t> </a:t>
            </a:r>
            <a:r>
              <a:rPr lang="en-US" sz="3200" dirty="0" err="1"/>
              <a:t>dịch</a:t>
            </a:r>
            <a:r>
              <a:rPr lang="en-US" sz="3200" dirty="0"/>
              <a:t> </a:t>
            </a:r>
            <a:r>
              <a:rPr lang="en-US" sz="3200" dirty="0" err="1"/>
              <a:t>vụ</a:t>
            </a:r>
            <a:r>
              <a:rPr lang="en-US" sz="3200" dirty="0"/>
              <a:t> </a:t>
            </a:r>
            <a:r>
              <a:rPr lang="en-US" sz="3200" dirty="0" err="1"/>
              <a:t>về</a:t>
            </a:r>
            <a:r>
              <a:rPr lang="en-US" sz="3200" dirty="0"/>
              <a:t> </a:t>
            </a:r>
            <a:r>
              <a:rPr lang="en-US" sz="3200" dirty="0" err="1"/>
              <a:t>một</a:t>
            </a:r>
            <a:r>
              <a:rPr lang="en-US" sz="3200" dirty="0"/>
              <a:t> </a:t>
            </a:r>
            <a:r>
              <a:rPr lang="en-US" sz="3200" dirty="0" err="1"/>
              <a:t>đứa</a:t>
            </a:r>
            <a:r>
              <a:rPr lang="en-US" sz="3200" dirty="0"/>
              <a:t> </a:t>
            </a:r>
            <a:r>
              <a:rPr lang="en-US" sz="3200" dirty="0" err="1"/>
              <a:t>trẻ</a:t>
            </a:r>
            <a:r>
              <a:rPr lang="en-US" sz="3200" dirty="0"/>
              <a:t> </a:t>
            </a:r>
            <a:r>
              <a:rPr lang="en-US" sz="3200" dirty="0" err="1"/>
              <a:t>tới</a:t>
            </a:r>
            <a:r>
              <a:rPr lang="en-US" sz="3200" dirty="0"/>
              <a:t> </a:t>
            </a:r>
            <a:r>
              <a:rPr lang="en-US" sz="3200" dirty="0" err="1"/>
              <a:t>một</a:t>
            </a:r>
            <a:r>
              <a:rPr lang="en-US" sz="3200" dirty="0"/>
              <a:t> </a:t>
            </a:r>
            <a:r>
              <a:rPr lang="en-US" sz="3200" dirty="0" err="1"/>
              <a:t>người</a:t>
            </a:r>
            <a:r>
              <a:rPr lang="en-US" sz="3200" dirty="0"/>
              <a:t> </a:t>
            </a:r>
            <a:r>
              <a:rPr lang="en-US" sz="3200" dirty="0" err="1"/>
              <a:t>để</a:t>
            </a:r>
            <a:r>
              <a:rPr lang="en-US" sz="3200" dirty="0"/>
              <a:t> </a:t>
            </a:r>
            <a:r>
              <a:rPr lang="en-US" sz="3200" dirty="0" err="1"/>
              <a:t>thực</a:t>
            </a:r>
            <a:r>
              <a:rPr lang="en-US" sz="3200" dirty="0"/>
              <a:t> </a:t>
            </a:r>
            <a:r>
              <a:rPr lang="en-US" sz="3200" dirty="0" err="1"/>
              <a:t>hiện</a:t>
            </a:r>
            <a:r>
              <a:rPr lang="en-US" sz="3200" dirty="0"/>
              <a:t> </a:t>
            </a:r>
            <a:r>
              <a:rPr lang="en-US" sz="3200" dirty="0" err="1"/>
              <a:t>các</a:t>
            </a:r>
            <a:r>
              <a:rPr lang="en-US" sz="3200" dirty="0"/>
              <a:t> </a:t>
            </a:r>
            <a:r>
              <a:rPr lang="en-US" sz="3200" dirty="0" err="1"/>
              <a:t>hành</a:t>
            </a:r>
            <a:r>
              <a:rPr lang="en-US" sz="3200" dirty="0"/>
              <a:t> vi </a:t>
            </a:r>
            <a:r>
              <a:rPr lang="en-US" sz="3200" dirty="0" err="1"/>
              <a:t>tình</a:t>
            </a:r>
            <a:r>
              <a:rPr lang="en-US" sz="3200" dirty="0"/>
              <a:t> </a:t>
            </a:r>
            <a:r>
              <a:rPr lang="en-US" sz="3200" dirty="0" err="1"/>
              <a:t>dục</a:t>
            </a:r>
            <a:r>
              <a:rPr lang="en-US" sz="3200" dirty="0"/>
              <a:t> </a:t>
            </a:r>
            <a:r>
              <a:rPr lang="en-US" sz="3200" dirty="0" err="1"/>
              <a:t>để</a:t>
            </a:r>
            <a:r>
              <a:rPr lang="en-US" sz="3200" dirty="0"/>
              <a:t> </a:t>
            </a:r>
            <a:r>
              <a:rPr lang="en-US" sz="3200" dirty="0" err="1"/>
              <a:t>thu</a:t>
            </a:r>
            <a:r>
              <a:rPr lang="en-US" sz="3200" dirty="0"/>
              <a:t> </a:t>
            </a:r>
            <a:r>
              <a:rPr lang="en-US" sz="3200" dirty="0" err="1"/>
              <a:t>tiền</a:t>
            </a:r>
            <a:r>
              <a:rPr lang="en-US" sz="3200" dirty="0"/>
              <a:t> </a:t>
            </a:r>
            <a:r>
              <a:rPr lang="en-US" sz="3200" dirty="0" err="1"/>
              <a:t>hoặc</a:t>
            </a:r>
            <a:r>
              <a:rPr lang="en-US" sz="3200" dirty="0"/>
              <a:t> </a:t>
            </a:r>
            <a:r>
              <a:rPr lang="en-US" sz="3200" dirty="0" err="1"/>
              <a:t>các</a:t>
            </a:r>
            <a:r>
              <a:rPr lang="en-US" sz="3200" dirty="0"/>
              <a:t> </a:t>
            </a:r>
            <a:r>
              <a:rPr lang="en-US" sz="3200" dirty="0" err="1"/>
              <a:t>lợi</a:t>
            </a:r>
            <a:r>
              <a:rPr lang="en-US" sz="3200" dirty="0"/>
              <a:t> </a:t>
            </a:r>
            <a:r>
              <a:rPr lang="en-US" sz="3200" dirty="0" err="1"/>
              <a:t>ích</a:t>
            </a:r>
            <a:r>
              <a:rPr lang="en-US" sz="3200" dirty="0"/>
              <a:t> </a:t>
            </a:r>
            <a:r>
              <a:rPr lang="en-US" sz="3200" dirty="0" err="1"/>
              <a:t>vật</a:t>
            </a:r>
            <a:r>
              <a:rPr lang="en-US" sz="3200" dirty="0"/>
              <a:t> </a:t>
            </a:r>
            <a:r>
              <a:rPr lang="en-US" sz="3200" dirty="0" err="1"/>
              <a:t>chất</a:t>
            </a:r>
            <a:r>
              <a:rPr lang="en-US" sz="3200" dirty="0"/>
              <a:t> </a:t>
            </a:r>
            <a:r>
              <a:rPr lang="en-US" sz="3200" dirty="0" err="1"/>
              <a:t>khác</a:t>
            </a:r>
            <a:r>
              <a:rPr lang="en-US" sz="3200" dirty="0"/>
              <a:t> </a:t>
            </a:r>
            <a:r>
              <a:rPr lang="en-US" sz="3200" dirty="0" err="1"/>
              <a:t>với</a:t>
            </a:r>
            <a:r>
              <a:rPr lang="en-US" sz="3200" dirty="0"/>
              <a:t> </a:t>
            </a:r>
            <a:r>
              <a:rPr lang="en-US" sz="3200" dirty="0" err="1"/>
              <a:t>người</a:t>
            </a:r>
            <a:r>
              <a:rPr lang="en-US" sz="3200" dirty="0"/>
              <a:t> </a:t>
            </a:r>
            <a:r>
              <a:rPr lang="en-US" sz="3200" dirty="0" err="1"/>
              <a:t>đó</a:t>
            </a:r>
            <a:r>
              <a:rPr lang="en-US" sz="3200" dirty="0"/>
              <a:t> </a:t>
            </a:r>
            <a:r>
              <a:rPr lang="en-US" sz="3200" dirty="0" err="1"/>
              <a:t>hoặc</a:t>
            </a:r>
            <a:r>
              <a:rPr lang="en-US" sz="3200" dirty="0"/>
              <a:t> </a:t>
            </a:r>
            <a:r>
              <a:rPr lang="en-US" sz="3200" dirty="0" err="1"/>
              <a:t>bất</a:t>
            </a:r>
            <a:r>
              <a:rPr lang="en-US" sz="3200" dirty="0"/>
              <a:t> </a:t>
            </a:r>
            <a:r>
              <a:rPr lang="en-US" sz="3200" dirty="0" err="1"/>
              <a:t>kỳ</a:t>
            </a:r>
            <a:r>
              <a:rPr lang="en-US" sz="3200" dirty="0"/>
              <a:t> </a:t>
            </a:r>
            <a:r>
              <a:rPr lang="en-US" sz="3200" dirty="0" err="1"/>
              <a:t>người</a:t>
            </a:r>
            <a:r>
              <a:rPr lang="en-US" sz="3200" dirty="0"/>
              <a:t> </a:t>
            </a:r>
            <a:r>
              <a:rPr lang="en-US" sz="3200" dirty="0" err="1"/>
              <a:t>nào</a:t>
            </a:r>
            <a:r>
              <a:rPr lang="en-US" sz="3200" dirty="0"/>
              <a:t> </a:t>
            </a:r>
            <a:r>
              <a:rPr lang="en-US" sz="3200" dirty="0" err="1"/>
              <a:t>khác</a:t>
            </a:r>
            <a:r>
              <a:rPr lang="en-US" sz="3200" dirty="0"/>
              <a:t>.</a:t>
            </a:r>
          </a:p>
          <a:p>
            <a:pPr algn="just"/>
            <a:r>
              <a:rPr lang="en-US" sz="3200" b="1" dirty="0" err="1"/>
              <a:t>Mua</a:t>
            </a:r>
            <a:r>
              <a:rPr lang="en-US" sz="3200" b="1" dirty="0"/>
              <a:t> </a:t>
            </a:r>
            <a:r>
              <a:rPr lang="en-US" sz="3200" b="1" dirty="0" err="1"/>
              <a:t>bán</a:t>
            </a:r>
            <a:r>
              <a:rPr lang="en-US" sz="3200" b="1" dirty="0"/>
              <a:t> </a:t>
            </a:r>
            <a:r>
              <a:rPr lang="en-US" sz="3200" b="1" dirty="0" err="1"/>
              <a:t>trẻ</a:t>
            </a:r>
            <a:r>
              <a:rPr lang="en-US" sz="3200" b="1" dirty="0"/>
              <a:t> </a:t>
            </a:r>
            <a:r>
              <a:rPr lang="en-US" sz="3200" b="1" dirty="0" err="1"/>
              <a:t>em</a:t>
            </a:r>
            <a:r>
              <a:rPr lang="en-US" sz="3200" b="1" dirty="0"/>
              <a:t> </a:t>
            </a:r>
            <a:r>
              <a:rPr lang="en-US" sz="3200" dirty="0" err="1"/>
              <a:t>vì</a:t>
            </a:r>
            <a:r>
              <a:rPr lang="en-US" sz="3200" dirty="0"/>
              <a:t> </a:t>
            </a:r>
            <a:r>
              <a:rPr lang="en-US" sz="3200" dirty="0" err="1"/>
              <a:t>mục</a:t>
            </a:r>
            <a:r>
              <a:rPr lang="en-US" sz="3200" dirty="0"/>
              <a:t> </a:t>
            </a:r>
            <a:r>
              <a:rPr lang="en-US" sz="3200" dirty="0" err="1"/>
              <a:t>đích</a:t>
            </a:r>
            <a:r>
              <a:rPr lang="en-US" sz="3200" dirty="0"/>
              <a:t> </a:t>
            </a:r>
            <a:r>
              <a:rPr lang="en-US" sz="3200" dirty="0" err="1"/>
              <a:t>tình</a:t>
            </a:r>
            <a:r>
              <a:rPr lang="en-US" sz="3200" dirty="0"/>
              <a:t> </a:t>
            </a:r>
            <a:r>
              <a:rPr lang="en-US" sz="3200" dirty="0" err="1"/>
              <a:t>dục</a:t>
            </a:r>
            <a:r>
              <a:rPr lang="en-US" sz="3200" dirty="0"/>
              <a:t>.</a:t>
            </a:r>
          </a:p>
          <a:p>
            <a:pPr algn="just"/>
            <a:r>
              <a:rPr lang="en-US" sz="3200" b="1" dirty="0" err="1"/>
              <a:t>Văn</a:t>
            </a:r>
            <a:r>
              <a:rPr lang="en-US" sz="3200" b="1" dirty="0"/>
              <a:t> </a:t>
            </a:r>
            <a:r>
              <a:rPr lang="en-US" sz="3200" b="1" dirty="0" err="1"/>
              <a:t>hóa</a:t>
            </a:r>
            <a:r>
              <a:rPr lang="en-US" sz="3200" b="1" dirty="0"/>
              <a:t> </a:t>
            </a:r>
            <a:r>
              <a:rPr lang="en-US" sz="3200" b="1" dirty="0" err="1"/>
              <a:t>phẩm</a:t>
            </a:r>
            <a:r>
              <a:rPr lang="en-US" sz="3200" b="1" dirty="0"/>
              <a:t> </a:t>
            </a:r>
            <a:r>
              <a:rPr lang="en-US" sz="3200" b="1" dirty="0" err="1"/>
              <a:t>khiêu</a:t>
            </a:r>
            <a:r>
              <a:rPr lang="en-US" sz="3200" b="1" dirty="0"/>
              <a:t> </a:t>
            </a:r>
            <a:r>
              <a:rPr lang="en-US" sz="3200" b="1" dirty="0" err="1"/>
              <a:t>dâm</a:t>
            </a:r>
            <a:r>
              <a:rPr lang="en-US" sz="3200" b="1" dirty="0"/>
              <a:t> </a:t>
            </a:r>
            <a:r>
              <a:rPr lang="en-US" sz="3200" b="1" dirty="0" err="1"/>
              <a:t>trẻ</a:t>
            </a:r>
            <a:r>
              <a:rPr lang="en-US" sz="3200" b="1" dirty="0"/>
              <a:t> </a:t>
            </a:r>
            <a:r>
              <a:rPr lang="en-US" sz="3200" b="1" dirty="0" err="1"/>
              <a:t>em</a:t>
            </a:r>
            <a:r>
              <a:rPr lang="en-US" sz="3200" b="1" dirty="0"/>
              <a:t>: </a:t>
            </a:r>
            <a:r>
              <a:rPr lang="en-US" sz="3200" dirty="0" err="1"/>
              <a:t>Là</a:t>
            </a:r>
            <a:r>
              <a:rPr lang="en-US" sz="3200" dirty="0"/>
              <a:t> </a:t>
            </a:r>
            <a:r>
              <a:rPr lang="en-US" sz="3200" dirty="0" err="1"/>
              <a:t>các</a:t>
            </a:r>
            <a:r>
              <a:rPr lang="en-US" sz="3200" dirty="0"/>
              <a:t> </a:t>
            </a:r>
            <a:r>
              <a:rPr lang="en-US" sz="3200" dirty="0" err="1"/>
              <a:t>dạng</a:t>
            </a:r>
            <a:r>
              <a:rPr lang="en-US" sz="3200" dirty="0"/>
              <a:t> </a:t>
            </a:r>
            <a:r>
              <a:rPr lang="en-US" sz="3200" dirty="0" err="1"/>
              <a:t>hình</a:t>
            </a:r>
            <a:r>
              <a:rPr lang="en-US" sz="3200" dirty="0"/>
              <a:t> </a:t>
            </a:r>
            <a:r>
              <a:rPr lang="en-US" sz="3200" dirty="0" err="1"/>
              <a:t>ảnh</a:t>
            </a:r>
            <a:r>
              <a:rPr lang="en-US" sz="3200" dirty="0"/>
              <a:t>, </a:t>
            </a:r>
            <a:r>
              <a:rPr lang="en-US" sz="3200" dirty="0" err="1"/>
              <a:t>băng</a:t>
            </a:r>
            <a:r>
              <a:rPr lang="en-US" sz="3200" dirty="0"/>
              <a:t> </a:t>
            </a:r>
            <a:r>
              <a:rPr lang="en-US" sz="3200" dirty="0" err="1"/>
              <a:t>hình</a:t>
            </a:r>
            <a:r>
              <a:rPr lang="en-US" sz="3200" dirty="0"/>
              <a:t> </a:t>
            </a:r>
            <a:r>
              <a:rPr lang="en-US" sz="3200" dirty="0" err="1"/>
              <a:t>có</a:t>
            </a:r>
            <a:r>
              <a:rPr lang="en-US" sz="3200" dirty="0"/>
              <a:t> </a:t>
            </a:r>
            <a:r>
              <a:rPr lang="en-US" sz="3200" dirty="0" err="1"/>
              <a:t>sử</a:t>
            </a:r>
            <a:r>
              <a:rPr lang="en-US" sz="3200" dirty="0"/>
              <a:t> </a:t>
            </a:r>
            <a:r>
              <a:rPr lang="en-US" sz="3200" dirty="0" err="1"/>
              <a:t>dụng</a:t>
            </a:r>
            <a:r>
              <a:rPr lang="en-US" sz="3200" dirty="0"/>
              <a:t> </a:t>
            </a:r>
            <a:r>
              <a:rPr lang="en-US" sz="3200" dirty="0" err="1"/>
              <a:t>trẻ</a:t>
            </a:r>
            <a:r>
              <a:rPr lang="en-US" sz="3200" dirty="0"/>
              <a:t> </a:t>
            </a:r>
            <a:r>
              <a:rPr lang="en-US" sz="3200" dirty="0" err="1"/>
              <a:t>em</a:t>
            </a:r>
            <a:r>
              <a:rPr lang="en-US" sz="3200" dirty="0"/>
              <a:t> </a:t>
            </a:r>
            <a:r>
              <a:rPr lang="en-US" sz="3200" dirty="0" err="1"/>
              <a:t>trong</a:t>
            </a:r>
            <a:r>
              <a:rPr lang="en-US" sz="3200" dirty="0"/>
              <a:t> </a:t>
            </a:r>
            <a:r>
              <a:rPr lang="en-US" sz="3200" dirty="0" err="1"/>
              <a:t>bối</a:t>
            </a:r>
            <a:r>
              <a:rPr lang="en-US" sz="3200" dirty="0"/>
              <a:t> </a:t>
            </a:r>
            <a:r>
              <a:rPr lang="en-US" sz="3200" dirty="0" err="1"/>
              <a:t>cảnh</a:t>
            </a:r>
            <a:r>
              <a:rPr lang="en-US" sz="3200" dirty="0"/>
              <a:t> </a:t>
            </a:r>
            <a:r>
              <a:rPr lang="en-US" sz="3200" dirty="0" err="1"/>
              <a:t>tình</a:t>
            </a:r>
            <a:r>
              <a:rPr lang="en-US" sz="3200" dirty="0"/>
              <a:t> </a:t>
            </a:r>
            <a:r>
              <a:rPr lang="en-US" sz="3200" dirty="0" err="1"/>
              <a:t>dục</a:t>
            </a:r>
            <a:r>
              <a:rPr lang="en-US" sz="3200" dirty="0"/>
              <a:t>  </a:t>
            </a:r>
          </a:p>
        </p:txBody>
      </p:sp>
    </p:spTree>
    <p:extLst>
      <p:ext uri="{BB962C8B-B14F-4D97-AF65-F5344CB8AC3E}">
        <p14:creationId xmlns:p14="http://schemas.microsoft.com/office/powerpoint/2010/main" val="122418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3729"/>
                                        </p:tgtEl>
                                        <p:attrNameLst>
                                          <p:attrName>style.visibility</p:attrName>
                                        </p:attrNameLst>
                                      </p:cBhvr>
                                      <p:to>
                                        <p:strVal val="visible"/>
                                      </p:to>
                                    </p:set>
                                    <p:animEffect transition="in" filter="circle(in)">
                                      <p:cBhvr>
                                        <p:cTn id="7" dur="2000"/>
                                        <p:tgtEl>
                                          <p:spTgt spid="737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9"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1491411" y="757112"/>
            <a:ext cx="8466221" cy="708140"/>
          </a:xfrm>
        </p:spPr>
        <p:txBody>
          <a:bodyPr>
            <a:normAutofit/>
          </a:bodyPr>
          <a:lstStyle/>
          <a:p>
            <a:pPr algn="ctr"/>
            <a:r>
              <a:rPr lang="en-US" altLang="en-US" sz="3500" cap="all" dirty="0" err="1"/>
              <a:t>CÁc</a:t>
            </a:r>
            <a:r>
              <a:rPr lang="en-US" altLang="en-US" sz="3500" cap="all" dirty="0"/>
              <a:t> </a:t>
            </a:r>
            <a:r>
              <a:rPr lang="en-US" altLang="en-US" sz="3500" cap="all" dirty="0" err="1"/>
              <a:t>hành</a:t>
            </a:r>
            <a:r>
              <a:rPr lang="en-US" altLang="en-US" sz="3500" cap="all" dirty="0"/>
              <a:t> vi XHTD </a:t>
            </a:r>
            <a:r>
              <a:rPr lang="en-US" altLang="en-US" sz="3500" cap="all" dirty="0" err="1"/>
              <a:t>trẻ</a:t>
            </a:r>
            <a:r>
              <a:rPr lang="en-US" altLang="en-US" sz="3500" cap="all" dirty="0"/>
              <a:t> </a:t>
            </a:r>
            <a:r>
              <a:rPr lang="en-US" altLang="en-US" sz="3500" cap="all" dirty="0" err="1"/>
              <a:t>em</a:t>
            </a:r>
            <a:r>
              <a:rPr lang="en-US" altLang="en-US" sz="3500" cap="all" dirty="0"/>
              <a:t> (</a:t>
            </a:r>
            <a:r>
              <a:rPr lang="en-US" altLang="en-US" sz="3500" cap="all" dirty="0" err="1"/>
              <a:t>tiếp</a:t>
            </a:r>
            <a:r>
              <a:rPr lang="en-US" altLang="en-US" sz="3500" cap="all" dirty="0"/>
              <a:t>)</a:t>
            </a:r>
            <a:endParaRPr lang="en-US" altLang="en-US" sz="3500" b="1" cap="all" dirty="0">
              <a:solidFill>
                <a:srgbClr val="F97A1A"/>
              </a:solidFill>
            </a:endParaRPr>
          </a:p>
        </p:txBody>
      </p:sp>
      <p:sp>
        <p:nvSpPr>
          <p:cNvPr id="3" name="Content Placeholder 2"/>
          <p:cNvSpPr>
            <a:spLocks noGrp="1"/>
          </p:cNvSpPr>
          <p:nvPr>
            <p:ph idx="4294967295"/>
          </p:nvPr>
        </p:nvSpPr>
        <p:spPr>
          <a:xfrm>
            <a:off x="252746" y="1783304"/>
            <a:ext cx="10943549" cy="4856035"/>
          </a:xfrm>
          <a:prstGeom prst="rect">
            <a:avLst/>
          </a:prstGeom>
        </p:spPr>
        <p:txBody>
          <a:bodyPr/>
          <a:lstStyle/>
          <a:p>
            <a:pPr marL="0" indent="0" algn="ctr">
              <a:lnSpc>
                <a:spcPct val="100000"/>
              </a:lnSpc>
              <a:buNone/>
              <a:defRPr/>
            </a:pPr>
            <a:r>
              <a:rPr lang="vi-VN" sz="4000" b="1" dirty="0">
                <a:solidFill>
                  <a:schemeClr val="accent6">
                    <a:lumMod val="75000"/>
                  </a:schemeClr>
                </a:solidFill>
              </a:rPr>
              <a:t>Trình diễn khiêu dâm</a:t>
            </a:r>
            <a:r>
              <a:rPr lang="en-US" sz="4000" b="1" dirty="0">
                <a:solidFill>
                  <a:schemeClr val="accent6">
                    <a:lumMod val="75000"/>
                  </a:schemeClr>
                </a:solidFill>
              </a:rPr>
              <a:t>:</a:t>
            </a:r>
          </a:p>
          <a:p>
            <a:pPr algn="just">
              <a:lnSpc>
                <a:spcPct val="100000"/>
              </a:lnSpc>
              <a:defRPr/>
            </a:pPr>
            <a:r>
              <a:rPr lang="en-US" sz="3200" dirty="0" err="1"/>
              <a:t>Dùng</a:t>
            </a:r>
            <a:r>
              <a:rPr lang="en-US" sz="3200" dirty="0"/>
              <a:t> </a:t>
            </a:r>
            <a:r>
              <a:rPr lang="en-US" sz="3200" dirty="0" err="1"/>
              <a:t>cử</a:t>
            </a:r>
            <a:r>
              <a:rPr lang="en-US" sz="3200" dirty="0"/>
              <a:t> </a:t>
            </a:r>
            <a:r>
              <a:rPr lang="en-US" sz="3200" dirty="0" err="1"/>
              <a:t>chỉ</a:t>
            </a:r>
            <a:r>
              <a:rPr lang="en-US" sz="3200" dirty="0"/>
              <a:t>, </a:t>
            </a:r>
            <a:r>
              <a:rPr lang="en-US" sz="3200" dirty="0" err="1"/>
              <a:t>hành</a:t>
            </a:r>
            <a:r>
              <a:rPr lang="en-US" sz="3200" dirty="0"/>
              <a:t> </a:t>
            </a:r>
            <a:r>
              <a:rPr lang="en-US" sz="3200" dirty="0" err="1"/>
              <a:t>động</a:t>
            </a:r>
            <a:r>
              <a:rPr lang="en-US" sz="3200" dirty="0"/>
              <a:t>, </a:t>
            </a:r>
            <a:r>
              <a:rPr lang="en-US" sz="3200" dirty="0" err="1"/>
              <a:t>lời</a:t>
            </a:r>
            <a:r>
              <a:rPr lang="en-US" sz="3200" dirty="0"/>
              <a:t> </a:t>
            </a:r>
            <a:r>
              <a:rPr lang="en-US" sz="3200" dirty="0" err="1"/>
              <a:t>nói</a:t>
            </a:r>
            <a:r>
              <a:rPr lang="en-US" sz="3200" dirty="0"/>
              <a:t>, </a:t>
            </a:r>
            <a:r>
              <a:rPr lang="en-US" sz="3200" dirty="0" err="1"/>
              <a:t>chữ</a:t>
            </a:r>
            <a:r>
              <a:rPr lang="en-US" sz="3200" dirty="0"/>
              <a:t> </a:t>
            </a:r>
            <a:r>
              <a:rPr lang="en-US" sz="3200" dirty="0" err="1"/>
              <a:t>viết</a:t>
            </a:r>
            <a:r>
              <a:rPr lang="en-US" sz="3200" dirty="0"/>
              <a:t>, </a:t>
            </a:r>
            <a:r>
              <a:rPr lang="en-US" sz="3200" dirty="0" err="1"/>
              <a:t>ký</a:t>
            </a:r>
            <a:r>
              <a:rPr lang="en-US" sz="3200" dirty="0"/>
              <a:t> </a:t>
            </a:r>
            <a:r>
              <a:rPr lang="en-US" sz="3200" dirty="0" err="1"/>
              <a:t>hiệu</a:t>
            </a:r>
            <a:r>
              <a:rPr lang="en-US" sz="3200" dirty="0"/>
              <a:t>, </a:t>
            </a:r>
            <a:r>
              <a:rPr lang="en-US" sz="3200" dirty="0" err="1"/>
              <a:t>hình</a:t>
            </a:r>
            <a:r>
              <a:rPr lang="en-US" sz="3200" dirty="0"/>
              <a:t> </a:t>
            </a:r>
            <a:r>
              <a:rPr lang="en-US" sz="3200" dirty="0" err="1"/>
              <a:t>ảnh</a:t>
            </a:r>
            <a:r>
              <a:rPr lang="en-US" sz="3200" dirty="0"/>
              <a:t>, </a:t>
            </a:r>
            <a:r>
              <a:rPr lang="en-US" sz="3200" dirty="0" err="1"/>
              <a:t>âm</a:t>
            </a:r>
            <a:r>
              <a:rPr lang="en-US" sz="3200" dirty="0"/>
              <a:t> </a:t>
            </a:r>
            <a:r>
              <a:rPr lang="en-US" sz="3200" dirty="0" err="1"/>
              <a:t>thanh</a:t>
            </a:r>
            <a:r>
              <a:rPr lang="en-US" sz="3200" dirty="0"/>
              <a:t> </a:t>
            </a:r>
            <a:r>
              <a:rPr lang="en-US" sz="3200" dirty="0" err="1"/>
              <a:t>nhằm</a:t>
            </a:r>
            <a:r>
              <a:rPr lang="en-US" sz="3200" dirty="0"/>
              <a:t> </a:t>
            </a:r>
            <a:r>
              <a:rPr lang="en-US" sz="3200" dirty="0" err="1"/>
              <a:t>kích</a:t>
            </a:r>
            <a:r>
              <a:rPr lang="en-US" sz="3200" dirty="0"/>
              <a:t> </a:t>
            </a:r>
            <a:r>
              <a:rPr lang="en-US" sz="3200" dirty="0" err="1"/>
              <a:t>thích</a:t>
            </a:r>
            <a:r>
              <a:rPr lang="en-US" sz="3200" dirty="0"/>
              <a:t> </a:t>
            </a:r>
            <a:r>
              <a:rPr lang="en-US" sz="3200" dirty="0" err="1"/>
              <a:t>tình</a:t>
            </a:r>
            <a:r>
              <a:rPr lang="en-US" sz="3200" dirty="0"/>
              <a:t> </a:t>
            </a:r>
            <a:r>
              <a:rPr lang="en-US" sz="3200" dirty="0" err="1"/>
              <a:t>dục</a:t>
            </a:r>
            <a:r>
              <a:rPr lang="en-US" sz="3200" dirty="0"/>
              <a:t> </a:t>
            </a:r>
            <a:r>
              <a:rPr lang="en-US" sz="3200" dirty="0" err="1"/>
              <a:t>trẻ</a:t>
            </a:r>
            <a:r>
              <a:rPr lang="en-US" sz="3200" dirty="0"/>
              <a:t>; </a:t>
            </a:r>
          </a:p>
          <a:p>
            <a:pPr algn="just">
              <a:lnSpc>
                <a:spcPct val="100000"/>
              </a:lnSpc>
              <a:defRPr/>
            </a:pPr>
            <a:r>
              <a:rPr lang="en-US" sz="3200" dirty="0" err="1"/>
              <a:t>Phô</a:t>
            </a:r>
            <a:r>
              <a:rPr lang="en-US" sz="3200" dirty="0"/>
              <a:t> </a:t>
            </a:r>
            <a:r>
              <a:rPr lang="en-US" sz="3200" dirty="0" err="1"/>
              <a:t>bày</a:t>
            </a:r>
            <a:r>
              <a:rPr lang="en-US" sz="3200" dirty="0"/>
              <a:t> </a:t>
            </a:r>
            <a:r>
              <a:rPr lang="en-US" sz="3200" dirty="0" err="1"/>
              <a:t>bộ</a:t>
            </a:r>
            <a:r>
              <a:rPr lang="en-US" sz="3200" dirty="0"/>
              <a:t> </a:t>
            </a:r>
            <a:r>
              <a:rPr lang="en-US" sz="3200" dirty="0" err="1"/>
              <a:t>phận</a:t>
            </a:r>
            <a:r>
              <a:rPr lang="en-US" sz="3200" dirty="0"/>
              <a:t> </a:t>
            </a:r>
            <a:r>
              <a:rPr lang="en-US" sz="3200" dirty="0" err="1"/>
              <a:t>sinh</a:t>
            </a:r>
            <a:r>
              <a:rPr lang="en-US" sz="3200" dirty="0"/>
              <a:t> </a:t>
            </a:r>
            <a:r>
              <a:rPr lang="en-US" sz="3200" dirty="0" err="1"/>
              <a:t>dục</a:t>
            </a:r>
            <a:r>
              <a:rPr lang="en-US" sz="3200" dirty="0"/>
              <a:t>, </a:t>
            </a:r>
            <a:r>
              <a:rPr lang="en-US" sz="3200" dirty="0" err="1"/>
              <a:t>bộ</a:t>
            </a:r>
            <a:r>
              <a:rPr lang="en-US" sz="3200" dirty="0"/>
              <a:t> </a:t>
            </a:r>
            <a:r>
              <a:rPr lang="en-US" sz="3200" dirty="0" err="1"/>
              <a:t>phận</a:t>
            </a:r>
            <a:r>
              <a:rPr lang="en-US" sz="3200" dirty="0"/>
              <a:t> </a:t>
            </a:r>
            <a:r>
              <a:rPr lang="en-US" sz="3200" dirty="0" err="1"/>
              <a:t>nhạy</a:t>
            </a:r>
            <a:r>
              <a:rPr lang="en-US" sz="3200" dirty="0"/>
              <a:t> </a:t>
            </a:r>
            <a:r>
              <a:rPr lang="en-US" sz="3200" dirty="0" err="1"/>
              <a:t>cảm</a:t>
            </a:r>
            <a:r>
              <a:rPr lang="en-US" sz="3200" dirty="0"/>
              <a:t>, </a:t>
            </a:r>
            <a:r>
              <a:rPr lang="en-US" sz="3200" dirty="0" err="1"/>
              <a:t>khỏa</a:t>
            </a:r>
            <a:r>
              <a:rPr lang="en-US" sz="3200" dirty="0"/>
              <a:t> </a:t>
            </a:r>
            <a:r>
              <a:rPr lang="en-US" sz="3200" dirty="0" err="1"/>
              <a:t>thân</a:t>
            </a:r>
            <a:r>
              <a:rPr lang="en-US" sz="3200" dirty="0"/>
              <a:t>, </a:t>
            </a:r>
            <a:r>
              <a:rPr lang="en-US" sz="3200" dirty="0" err="1"/>
              <a:t>thoát</a:t>
            </a:r>
            <a:r>
              <a:rPr lang="en-US" sz="3200" dirty="0"/>
              <a:t> y </a:t>
            </a:r>
            <a:r>
              <a:rPr lang="en-US" sz="3200" dirty="0" err="1"/>
              <a:t>hoặc</a:t>
            </a:r>
            <a:r>
              <a:rPr lang="en-US" sz="3200" dirty="0"/>
              <a:t> </a:t>
            </a:r>
            <a:r>
              <a:rPr lang="en-US" sz="3200" dirty="0" err="1"/>
              <a:t>thực</a:t>
            </a:r>
            <a:r>
              <a:rPr lang="en-US" sz="3200" dirty="0"/>
              <a:t> </a:t>
            </a:r>
            <a:r>
              <a:rPr lang="en-US" sz="3200" dirty="0" err="1"/>
              <a:t>hiện</a:t>
            </a:r>
            <a:r>
              <a:rPr lang="en-US" sz="3200" dirty="0"/>
              <a:t> </a:t>
            </a:r>
            <a:r>
              <a:rPr lang="en-US" sz="3200" dirty="0" err="1"/>
              <a:t>các</a:t>
            </a:r>
            <a:r>
              <a:rPr lang="en-US" sz="3200" dirty="0"/>
              <a:t> </a:t>
            </a:r>
            <a:r>
              <a:rPr lang="en-US" sz="3200" dirty="0" err="1"/>
              <a:t>động</a:t>
            </a:r>
            <a:r>
              <a:rPr lang="en-US" sz="3200" dirty="0"/>
              <a:t> </a:t>
            </a:r>
            <a:r>
              <a:rPr lang="en-US" sz="3200" dirty="0" err="1"/>
              <a:t>tác</a:t>
            </a:r>
            <a:r>
              <a:rPr lang="en-US" sz="3200" dirty="0"/>
              <a:t> </a:t>
            </a:r>
            <a:r>
              <a:rPr lang="en-US" sz="3200" dirty="0" err="1"/>
              <a:t>mô</a:t>
            </a:r>
            <a:r>
              <a:rPr lang="en-US" sz="3200" dirty="0"/>
              <a:t> </a:t>
            </a:r>
            <a:r>
              <a:rPr lang="en-US" sz="3200" dirty="0" err="1"/>
              <a:t>phỏng</a:t>
            </a:r>
            <a:r>
              <a:rPr lang="en-US" sz="3200" dirty="0"/>
              <a:t> </a:t>
            </a:r>
            <a:r>
              <a:rPr lang="en-US" sz="3200" dirty="0" err="1"/>
              <a:t>hoạt</a:t>
            </a:r>
            <a:r>
              <a:rPr lang="en-US" sz="3200" dirty="0"/>
              <a:t> </a:t>
            </a:r>
            <a:r>
              <a:rPr lang="en-US" sz="3200" dirty="0" err="1"/>
              <a:t>động</a:t>
            </a:r>
            <a:r>
              <a:rPr lang="en-US" sz="3200" dirty="0"/>
              <a:t> </a:t>
            </a:r>
            <a:r>
              <a:rPr lang="en-US" sz="3200" dirty="0" err="1"/>
              <a:t>tình</a:t>
            </a:r>
            <a:r>
              <a:rPr lang="en-US" sz="3200" dirty="0"/>
              <a:t> </a:t>
            </a:r>
            <a:r>
              <a:rPr lang="en-US" sz="3200" dirty="0" err="1"/>
              <a:t>dục</a:t>
            </a:r>
            <a:r>
              <a:rPr lang="en-US" sz="3200" dirty="0"/>
              <a:t> (bao </a:t>
            </a:r>
            <a:r>
              <a:rPr lang="en-US" sz="3200" dirty="0" err="1"/>
              <a:t>gồm</a:t>
            </a:r>
            <a:r>
              <a:rPr lang="en-US" sz="3200" dirty="0"/>
              <a:t> </a:t>
            </a:r>
            <a:r>
              <a:rPr lang="en-US" sz="3200" dirty="0" err="1"/>
              <a:t>giao</a:t>
            </a:r>
            <a:r>
              <a:rPr lang="en-US" sz="3200" dirty="0"/>
              <a:t> </a:t>
            </a:r>
            <a:r>
              <a:rPr lang="en-US" sz="3200" dirty="0" err="1"/>
              <a:t>cấu</a:t>
            </a:r>
            <a:r>
              <a:rPr lang="en-US" sz="3200" dirty="0"/>
              <a:t>, </a:t>
            </a:r>
            <a:r>
              <a:rPr lang="en-US" sz="3200" dirty="0" err="1"/>
              <a:t>thủ</a:t>
            </a:r>
            <a:r>
              <a:rPr lang="en-US" sz="3200" dirty="0"/>
              <a:t> </a:t>
            </a:r>
            <a:r>
              <a:rPr lang="en-US" sz="3200" dirty="0" err="1"/>
              <a:t>dâm</a:t>
            </a:r>
            <a:r>
              <a:rPr lang="en-US" sz="3200" dirty="0"/>
              <a:t> </a:t>
            </a:r>
            <a:r>
              <a:rPr lang="en-US" sz="3200" dirty="0" err="1"/>
              <a:t>và</a:t>
            </a:r>
            <a:r>
              <a:rPr lang="en-US" sz="3200" dirty="0"/>
              <a:t> </a:t>
            </a:r>
            <a:r>
              <a:rPr lang="en-US" sz="3200" dirty="0" err="1"/>
              <a:t>các</a:t>
            </a:r>
            <a:r>
              <a:rPr lang="en-US" sz="3200" dirty="0"/>
              <a:t> </a:t>
            </a:r>
            <a:r>
              <a:rPr lang="en-US" sz="3200" dirty="0" err="1"/>
              <a:t>hành</a:t>
            </a:r>
            <a:r>
              <a:rPr lang="en-US" sz="3200" dirty="0"/>
              <a:t> vi </a:t>
            </a:r>
            <a:r>
              <a:rPr lang="en-US" sz="3200" dirty="0" err="1"/>
              <a:t>tình</a:t>
            </a:r>
            <a:r>
              <a:rPr lang="en-US" sz="3200" dirty="0"/>
              <a:t> </a:t>
            </a:r>
            <a:r>
              <a:rPr lang="en-US" sz="3200" dirty="0" err="1"/>
              <a:t>dục</a:t>
            </a:r>
            <a:r>
              <a:rPr lang="en-US" sz="3200" dirty="0"/>
              <a:t> </a:t>
            </a:r>
            <a:r>
              <a:rPr lang="en-US" sz="3200" dirty="0" err="1"/>
              <a:t>khác</a:t>
            </a:r>
            <a:r>
              <a:rPr lang="en-US" sz="3200" dirty="0"/>
              <a:t>) </a:t>
            </a:r>
            <a:r>
              <a:rPr lang="en-US" sz="3200" dirty="0" err="1"/>
              <a:t>dưới</a:t>
            </a:r>
            <a:r>
              <a:rPr lang="en-US" sz="3200" dirty="0"/>
              <a:t> </a:t>
            </a:r>
            <a:r>
              <a:rPr lang="en-US" sz="3200" dirty="0" err="1"/>
              <a:t>mọi</a:t>
            </a:r>
            <a:r>
              <a:rPr lang="en-US" sz="3200" dirty="0"/>
              <a:t> </a:t>
            </a:r>
            <a:r>
              <a:rPr lang="en-US" sz="3200" dirty="0" err="1"/>
              <a:t>hình</a:t>
            </a:r>
            <a:r>
              <a:rPr lang="en-US" sz="3200" dirty="0"/>
              <a:t> </a:t>
            </a:r>
            <a:r>
              <a:rPr lang="en-US" sz="3200" dirty="0" err="1"/>
              <a:t>thức</a:t>
            </a:r>
            <a:r>
              <a:rPr lang="en-US" sz="3200" dirty="0"/>
              <a:t>.</a:t>
            </a:r>
          </a:p>
          <a:p>
            <a:pPr marL="0" indent="0">
              <a:lnSpc>
                <a:spcPct val="100000"/>
              </a:lnSpc>
              <a:buNone/>
              <a:defRPr/>
            </a:pPr>
            <a:endParaRPr lang="en-US" sz="3200" dirty="0">
              <a:latin typeface="Calibri (Body)"/>
            </a:endParaRPr>
          </a:p>
        </p:txBody>
      </p:sp>
    </p:spTree>
    <p:extLst>
      <p:ext uri="{BB962C8B-B14F-4D97-AF65-F5344CB8AC3E}">
        <p14:creationId xmlns:p14="http://schemas.microsoft.com/office/powerpoint/2010/main" val="2018000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2705"/>
                                        </p:tgtEl>
                                        <p:attrNameLst>
                                          <p:attrName>style.visibility</p:attrName>
                                        </p:attrNameLst>
                                      </p:cBhvr>
                                      <p:to>
                                        <p:strVal val="visible"/>
                                      </p:to>
                                    </p:set>
                                    <p:animEffect transition="in" filter="circle(in)">
                                      <p:cBhvr>
                                        <p:cTn id="7" dur="2000"/>
                                        <p:tgtEl>
                                          <p:spTgt spid="7270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5"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
            <a:extLst>
              <a:ext uri="{FF2B5EF4-FFF2-40B4-BE49-F238E27FC236}">
                <a16:creationId xmlns:a16="http://schemas.microsoft.com/office/drawing/2014/main" id="{E587BA66-5C34-40E0-AAD3-DAA3D58B7D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09970"/>
            <a:ext cx="3848031" cy="38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a:extLst>
              <a:ext uri="{FF2B5EF4-FFF2-40B4-BE49-F238E27FC236}">
                <a16:creationId xmlns:a16="http://schemas.microsoft.com/office/drawing/2014/main" id="{D8D558AD-7458-4922-A2EE-186542097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8147" t="74872"/>
          <a:stretch>
            <a:fillRect/>
          </a:stretch>
        </p:blipFill>
        <p:spPr bwMode="auto">
          <a:xfrm>
            <a:off x="2435515" y="198723"/>
            <a:ext cx="8265712" cy="4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8CCB0331-96EE-470A-81EF-88826DAEBE71}"/>
              </a:ext>
            </a:extLst>
          </p:cNvPr>
          <p:cNvSpPr>
            <a:spLocks noGrp="1"/>
          </p:cNvSpPr>
          <p:nvPr>
            <p:ph idx="4294967295"/>
          </p:nvPr>
        </p:nvSpPr>
        <p:spPr>
          <a:xfrm>
            <a:off x="4345578" y="1619318"/>
            <a:ext cx="5679463" cy="2450377"/>
          </a:xfrm>
          <a:prstGeom prst="rect">
            <a:avLst/>
          </a:prstGeom>
        </p:spPr>
        <p:txBody>
          <a:bodyPr>
            <a:normAutofit/>
          </a:bodyPr>
          <a:lstStyle/>
          <a:p>
            <a:pPr marL="0" indent="0" algn="ctr">
              <a:buNone/>
            </a:pPr>
            <a:r>
              <a:rPr lang="en-US" sz="3200" b="1" i="1" dirty="0">
                <a:solidFill>
                  <a:srgbClr val="C00000"/>
                </a:solidFill>
              </a:rPr>
              <a:t/>
            </a:r>
            <a:br>
              <a:rPr lang="en-US" sz="3200" b="1" i="1" dirty="0">
                <a:solidFill>
                  <a:srgbClr val="C00000"/>
                </a:solidFill>
              </a:rPr>
            </a:br>
            <a:r>
              <a:rPr lang="en-US" sz="4000" b="1" i="1" dirty="0" err="1" smtClean="0"/>
              <a:t>Thế</a:t>
            </a:r>
            <a:r>
              <a:rPr lang="en-US" sz="4000" b="1" i="1" dirty="0" smtClean="0"/>
              <a:t> </a:t>
            </a:r>
            <a:r>
              <a:rPr lang="en-US" sz="4000" b="1" i="1" dirty="0" err="1" smtClean="0"/>
              <a:t>nào</a:t>
            </a:r>
            <a:r>
              <a:rPr lang="en-US" sz="4000" b="1" i="1" dirty="0" smtClean="0"/>
              <a:t> </a:t>
            </a:r>
            <a:r>
              <a:rPr lang="en-US" sz="4000" b="1" i="1" dirty="0" err="1" smtClean="0"/>
              <a:t>là</a:t>
            </a:r>
            <a:r>
              <a:rPr lang="en-US" sz="4000" b="1" i="1" dirty="0" smtClean="0"/>
              <a:t> </a:t>
            </a:r>
            <a:r>
              <a:rPr lang="en-US" sz="4000" b="1" i="1" dirty="0">
                <a:solidFill>
                  <a:srgbClr val="C00000"/>
                </a:solidFill>
              </a:rPr>
              <a:t/>
            </a:r>
            <a:br>
              <a:rPr lang="en-US" sz="4000" b="1" i="1" dirty="0">
                <a:solidFill>
                  <a:srgbClr val="C00000"/>
                </a:solidFill>
              </a:rPr>
            </a:br>
            <a:r>
              <a:rPr lang="en-US" sz="4000" b="1" i="1" dirty="0" err="1" smtClean="0">
                <a:solidFill>
                  <a:srgbClr val="C00000"/>
                </a:solidFill>
              </a:rPr>
              <a:t>xâm</a:t>
            </a:r>
            <a:r>
              <a:rPr lang="en-US" sz="4000" b="1" i="1" dirty="0" smtClean="0">
                <a:solidFill>
                  <a:srgbClr val="C00000"/>
                </a:solidFill>
              </a:rPr>
              <a:t> </a:t>
            </a:r>
            <a:r>
              <a:rPr lang="en-US" sz="4000" b="1" i="1" dirty="0" err="1">
                <a:solidFill>
                  <a:srgbClr val="C00000"/>
                </a:solidFill>
              </a:rPr>
              <a:t>hại</a:t>
            </a:r>
            <a:r>
              <a:rPr lang="en-US" sz="4000" b="1" i="1" dirty="0">
                <a:solidFill>
                  <a:srgbClr val="C00000"/>
                </a:solidFill>
              </a:rPr>
              <a:t> </a:t>
            </a:r>
            <a:r>
              <a:rPr lang="en-US" sz="4000" b="1" i="1" dirty="0" err="1">
                <a:solidFill>
                  <a:srgbClr val="C00000"/>
                </a:solidFill>
              </a:rPr>
              <a:t>trẻ</a:t>
            </a:r>
            <a:r>
              <a:rPr lang="en-US" sz="4000" b="1" i="1" dirty="0">
                <a:solidFill>
                  <a:srgbClr val="C00000"/>
                </a:solidFill>
              </a:rPr>
              <a:t> </a:t>
            </a:r>
            <a:r>
              <a:rPr lang="en-US" sz="4000" b="1" i="1" dirty="0" err="1" smtClean="0">
                <a:solidFill>
                  <a:srgbClr val="C00000"/>
                </a:solidFill>
              </a:rPr>
              <a:t>em</a:t>
            </a:r>
            <a:r>
              <a:rPr lang="en-US" sz="4000" b="1" i="1" dirty="0" smtClean="0">
                <a:solidFill>
                  <a:srgbClr val="C00000"/>
                </a:solidFill>
              </a:rPr>
              <a:t>?</a:t>
            </a:r>
            <a:r>
              <a:rPr lang="en-US" sz="4000" b="1" i="1" dirty="0" smtClean="0">
                <a:solidFill>
                  <a:schemeClr val="accent6">
                    <a:lumMod val="75000"/>
                  </a:schemeClr>
                </a:solidFill>
              </a:rPr>
              <a:t> </a:t>
            </a:r>
            <a:r>
              <a:rPr lang="en-US" sz="4000" b="1" i="1" dirty="0">
                <a:solidFill>
                  <a:schemeClr val="accent6">
                    <a:lumMod val="75000"/>
                  </a:schemeClr>
                </a:solidFill>
              </a:rPr>
              <a:t/>
            </a:r>
            <a:br>
              <a:rPr lang="en-US" sz="4000" b="1" i="1" dirty="0">
                <a:solidFill>
                  <a:schemeClr val="accent6">
                    <a:lumMod val="75000"/>
                  </a:schemeClr>
                </a:solidFill>
              </a:rPr>
            </a:br>
            <a:r>
              <a:rPr lang="en-US" sz="4000" b="1" i="1" dirty="0">
                <a:solidFill>
                  <a:schemeClr val="accent5">
                    <a:lumMod val="75000"/>
                  </a:schemeClr>
                </a:solidFill>
              </a:rPr>
              <a:t> </a:t>
            </a:r>
            <a:endParaRPr lang="en-US" sz="4000" b="1" dirty="0">
              <a:solidFill>
                <a:schemeClr val="accent5">
                  <a:lumMod val="75000"/>
                </a:schemeClr>
              </a:solidFill>
            </a:endParaRPr>
          </a:p>
        </p:txBody>
      </p:sp>
    </p:spTree>
    <p:extLst>
      <p:ext uri="{BB962C8B-B14F-4D97-AF65-F5344CB8AC3E}">
        <p14:creationId xmlns:p14="http://schemas.microsoft.com/office/powerpoint/2010/main" val="192234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1491411" y="757112"/>
            <a:ext cx="8466221" cy="708140"/>
          </a:xfrm>
        </p:spPr>
        <p:txBody>
          <a:bodyPr>
            <a:normAutofit/>
          </a:bodyPr>
          <a:lstStyle/>
          <a:p>
            <a:pPr algn="ctr"/>
            <a:r>
              <a:rPr lang="en-US" altLang="en-US" sz="3500" cap="all" dirty="0" err="1"/>
              <a:t>CÁc</a:t>
            </a:r>
            <a:r>
              <a:rPr lang="en-US" altLang="en-US" sz="3500" cap="all" dirty="0"/>
              <a:t> </a:t>
            </a:r>
            <a:r>
              <a:rPr lang="en-US" altLang="en-US" sz="3500" cap="all" dirty="0" err="1"/>
              <a:t>hành</a:t>
            </a:r>
            <a:r>
              <a:rPr lang="en-US" altLang="en-US" sz="3500" cap="all" dirty="0"/>
              <a:t> vi XHTD </a:t>
            </a:r>
            <a:r>
              <a:rPr lang="en-US" altLang="en-US" sz="3500" cap="all" dirty="0" err="1"/>
              <a:t>trẻ</a:t>
            </a:r>
            <a:r>
              <a:rPr lang="en-US" altLang="en-US" sz="3500" cap="all" dirty="0"/>
              <a:t> </a:t>
            </a:r>
            <a:r>
              <a:rPr lang="en-US" altLang="en-US" sz="3500" cap="all" dirty="0" err="1"/>
              <a:t>em</a:t>
            </a:r>
            <a:r>
              <a:rPr lang="en-US" altLang="en-US" sz="3500" cap="all" dirty="0"/>
              <a:t> (</a:t>
            </a:r>
            <a:r>
              <a:rPr lang="en-US" altLang="en-US" sz="3500" cap="all" dirty="0" err="1"/>
              <a:t>tiếp</a:t>
            </a:r>
            <a:r>
              <a:rPr lang="en-US" altLang="en-US" sz="3500" cap="all" dirty="0"/>
              <a:t>)</a:t>
            </a:r>
            <a:endParaRPr lang="en-US" altLang="en-US" sz="3500" b="1" cap="all" dirty="0">
              <a:solidFill>
                <a:srgbClr val="F97A1A"/>
              </a:solidFill>
            </a:endParaRPr>
          </a:p>
        </p:txBody>
      </p:sp>
      <p:sp>
        <p:nvSpPr>
          <p:cNvPr id="3" name="Content Placeholder 2"/>
          <p:cNvSpPr>
            <a:spLocks noGrp="1"/>
          </p:cNvSpPr>
          <p:nvPr>
            <p:ph idx="4294967295"/>
          </p:nvPr>
        </p:nvSpPr>
        <p:spPr>
          <a:xfrm>
            <a:off x="818702" y="1577268"/>
            <a:ext cx="10595410" cy="5751094"/>
          </a:xfrm>
          <a:prstGeom prst="rect">
            <a:avLst/>
          </a:prstGeom>
        </p:spPr>
        <p:txBody>
          <a:bodyPr/>
          <a:lstStyle/>
          <a:p>
            <a:pPr marL="0" indent="0" algn="ctr">
              <a:lnSpc>
                <a:spcPct val="100000"/>
              </a:lnSpc>
              <a:buNone/>
              <a:defRPr/>
            </a:pPr>
            <a:r>
              <a:rPr lang="en-US" sz="3600" b="1" dirty="0" err="1">
                <a:solidFill>
                  <a:schemeClr val="accent6">
                    <a:lumMod val="75000"/>
                  </a:schemeClr>
                </a:solidFill>
              </a:rPr>
              <a:t>Các</a:t>
            </a:r>
            <a:r>
              <a:rPr lang="en-US" sz="3600" b="1" dirty="0">
                <a:solidFill>
                  <a:schemeClr val="accent6">
                    <a:lumMod val="75000"/>
                  </a:schemeClr>
                </a:solidFill>
              </a:rPr>
              <a:t> </a:t>
            </a:r>
            <a:r>
              <a:rPr lang="en-US" sz="3600" b="1" dirty="0" err="1">
                <a:solidFill>
                  <a:schemeClr val="accent6">
                    <a:lumMod val="75000"/>
                  </a:schemeClr>
                </a:solidFill>
              </a:rPr>
              <a:t>hình</a:t>
            </a:r>
            <a:r>
              <a:rPr lang="en-US" sz="3600" b="1" dirty="0">
                <a:solidFill>
                  <a:schemeClr val="accent6">
                    <a:lumMod val="75000"/>
                  </a:schemeClr>
                </a:solidFill>
              </a:rPr>
              <a:t> </a:t>
            </a:r>
            <a:r>
              <a:rPr lang="en-US" sz="3600" b="1" dirty="0" err="1">
                <a:solidFill>
                  <a:schemeClr val="accent6">
                    <a:lumMod val="75000"/>
                  </a:schemeClr>
                </a:solidFill>
              </a:rPr>
              <a:t>thức</a:t>
            </a:r>
            <a:r>
              <a:rPr lang="en-US" sz="3600" b="1" dirty="0">
                <a:solidFill>
                  <a:schemeClr val="accent6">
                    <a:lumMod val="75000"/>
                  </a:schemeClr>
                </a:solidFill>
              </a:rPr>
              <a:t> </a:t>
            </a:r>
            <a:r>
              <a:rPr lang="en-US" sz="3600" b="1" dirty="0" err="1">
                <a:solidFill>
                  <a:schemeClr val="accent6">
                    <a:lumMod val="75000"/>
                  </a:schemeClr>
                </a:solidFill>
              </a:rPr>
              <a:t>biểu</a:t>
            </a:r>
            <a:r>
              <a:rPr lang="en-US" sz="3600" b="1" dirty="0">
                <a:solidFill>
                  <a:schemeClr val="accent6">
                    <a:lumMod val="75000"/>
                  </a:schemeClr>
                </a:solidFill>
              </a:rPr>
              <a:t> </a:t>
            </a:r>
            <a:r>
              <a:rPr lang="en-US" sz="3600" b="1" dirty="0" err="1">
                <a:solidFill>
                  <a:schemeClr val="accent6">
                    <a:lumMod val="75000"/>
                  </a:schemeClr>
                </a:solidFill>
              </a:rPr>
              <a:t>hiện</a:t>
            </a:r>
            <a:r>
              <a:rPr lang="en-US" sz="3600" b="1" dirty="0">
                <a:solidFill>
                  <a:schemeClr val="accent6">
                    <a:lumMod val="75000"/>
                  </a:schemeClr>
                </a:solidFill>
              </a:rPr>
              <a:t> </a:t>
            </a:r>
            <a:r>
              <a:rPr lang="en-US" sz="3600" b="1" dirty="0" err="1">
                <a:solidFill>
                  <a:schemeClr val="accent6">
                    <a:lumMod val="75000"/>
                  </a:schemeClr>
                </a:solidFill>
              </a:rPr>
              <a:t>của</a:t>
            </a:r>
            <a:r>
              <a:rPr lang="en-US" sz="3600" b="1" dirty="0">
                <a:solidFill>
                  <a:schemeClr val="accent6">
                    <a:lumMod val="75000"/>
                  </a:schemeClr>
                </a:solidFill>
              </a:rPr>
              <a:t> t</a:t>
            </a:r>
            <a:r>
              <a:rPr lang="vi-VN" sz="3600" b="1" dirty="0">
                <a:solidFill>
                  <a:schemeClr val="accent6">
                    <a:lumMod val="75000"/>
                  </a:schemeClr>
                </a:solidFill>
                <a:latin typeface="Calibri" panose="020F0502020204030204" pitchFamily="34" charset="0"/>
                <a:cs typeface="Calibri" panose="020F0502020204030204" pitchFamily="34" charset="0"/>
              </a:rPr>
              <a:t>rình diễn khiêu dâm</a:t>
            </a:r>
            <a:r>
              <a:rPr lang="en-US" sz="3600" b="1" dirty="0">
                <a:solidFill>
                  <a:schemeClr val="accent6">
                    <a:lumMod val="75000"/>
                  </a:schemeClr>
                </a:solidFill>
                <a:latin typeface="Calibri" panose="020F0502020204030204" pitchFamily="34" charset="0"/>
                <a:cs typeface="Calibri" panose="020F0502020204030204" pitchFamily="34" charset="0"/>
              </a:rPr>
              <a:t>:</a:t>
            </a:r>
            <a:endParaRPr lang="en-US" sz="3200" b="1" dirty="0">
              <a:solidFill>
                <a:schemeClr val="accent6">
                  <a:lumMod val="75000"/>
                </a:schemeClr>
              </a:solidFill>
              <a:latin typeface="Calibri" panose="020F0502020204030204" pitchFamily="34" charset="0"/>
              <a:cs typeface="Calibri" panose="020F0502020204030204" pitchFamily="34" charset="0"/>
            </a:endParaRPr>
          </a:p>
          <a:p>
            <a:pPr algn="just"/>
            <a:r>
              <a:rPr lang="en-US" sz="3600" dirty="0" err="1"/>
              <a:t>Trực</a:t>
            </a:r>
            <a:r>
              <a:rPr lang="en-US" sz="3600" dirty="0"/>
              <a:t> </a:t>
            </a:r>
            <a:r>
              <a:rPr lang="en-US" sz="3600" dirty="0" err="1"/>
              <a:t>tiếp</a:t>
            </a:r>
            <a:r>
              <a:rPr lang="en-US" sz="3600" dirty="0"/>
              <a:t> </a:t>
            </a:r>
            <a:r>
              <a:rPr lang="en-US" sz="3600" dirty="0" err="1"/>
              <a:t>trình</a:t>
            </a:r>
            <a:r>
              <a:rPr lang="en-US" sz="3600" dirty="0"/>
              <a:t> </a:t>
            </a:r>
            <a:r>
              <a:rPr lang="en-US" sz="3600" dirty="0" err="1"/>
              <a:t>diễn</a:t>
            </a:r>
            <a:r>
              <a:rPr lang="en-US" sz="3600" dirty="0"/>
              <a:t> </a:t>
            </a:r>
            <a:r>
              <a:rPr lang="en-US" sz="3600" dirty="0" err="1"/>
              <a:t>khiêu</a:t>
            </a:r>
            <a:r>
              <a:rPr lang="en-US" sz="3600" dirty="0"/>
              <a:t> </a:t>
            </a:r>
            <a:r>
              <a:rPr lang="en-US" sz="3600" dirty="0" err="1"/>
              <a:t>dâm</a:t>
            </a:r>
            <a:r>
              <a:rPr lang="en-US" sz="3600" dirty="0"/>
              <a:t> </a:t>
            </a:r>
            <a:r>
              <a:rPr lang="en-US" sz="3600" dirty="0" err="1"/>
              <a:t>trước</a:t>
            </a:r>
            <a:r>
              <a:rPr lang="en-US" sz="3600" dirty="0"/>
              <a:t> </a:t>
            </a:r>
            <a:r>
              <a:rPr lang="en-US" sz="3600" dirty="0" err="1"/>
              <a:t>mặt</a:t>
            </a:r>
            <a:r>
              <a:rPr lang="en-US" sz="3600" dirty="0"/>
              <a:t> </a:t>
            </a:r>
            <a:r>
              <a:rPr lang="en-US" sz="3600" dirty="0" err="1"/>
              <a:t>trẻ</a:t>
            </a:r>
            <a:r>
              <a:rPr lang="en-US" sz="3600" dirty="0"/>
              <a:t> </a:t>
            </a:r>
            <a:r>
              <a:rPr lang="en-US" sz="3600" dirty="0" err="1"/>
              <a:t>hoặc</a:t>
            </a:r>
            <a:r>
              <a:rPr lang="en-US" sz="3600" dirty="0"/>
              <a:t> </a:t>
            </a:r>
            <a:r>
              <a:rPr lang="en-US" sz="3600" dirty="0" err="1"/>
              <a:t>dụ</a:t>
            </a:r>
            <a:r>
              <a:rPr lang="en-US" sz="3600" dirty="0"/>
              <a:t> </a:t>
            </a:r>
            <a:r>
              <a:rPr lang="en-US" sz="3600" dirty="0" err="1"/>
              <a:t>dỗ</a:t>
            </a:r>
            <a:r>
              <a:rPr lang="en-US" sz="3600" dirty="0"/>
              <a:t> </a:t>
            </a:r>
            <a:r>
              <a:rPr lang="en-US" sz="3600" dirty="0" err="1"/>
              <a:t>trẻ</a:t>
            </a:r>
            <a:r>
              <a:rPr lang="en-US" sz="3600" dirty="0"/>
              <a:t> </a:t>
            </a:r>
            <a:r>
              <a:rPr lang="en-US" sz="3600" dirty="0" err="1"/>
              <a:t>trực</a:t>
            </a:r>
            <a:r>
              <a:rPr lang="en-US" sz="3600" dirty="0"/>
              <a:t> </a:t>
            </a:r>
            <a:r>
              <a:rPr lang="en-US" sz="3600" dirty="0" err="1"/>
              <a:t>tiếp</a:t>
            </a:r>
            <a:r>
              <a:rPr lang="en-US" sz="3600" dirty="0"/>
              <a:t> </a:t>
            </a:r>
            <a:r>
              <a:rPr lang="en-US" sz="3600" dirty="0" err="1"/>
              <a:t>trình</a:t>
            </a:r>
            <a:r>
              <a:rPr lang="en-US" sz="3600" dirty="0"/>
              <a:t> </a:t>
            </a:r>
            <a:r>
              <a:rPr lang="en-US" sz="3600" dirty="0" err="1"/>
              <a:t>diễn</a:t>
            </a:r>
            <a:r>
              <a:rPr lang="en-US" sz="3600" dirty="0"/>
              <a:t> </a:t>
            </a:r>
            <a:r>
              <a:rPr lang="en-US" sz="3600" dirty="0" err="1"/>
              <a:t>khiêu</a:t>
            </a:r>
            <a:r>
              <a:rPr lang="en-US" sz="3600" dirty="0"/>
              <a:t> </a:t>
            </a:r>
            <a:r>
              <a:rPr lang="en-US" sz="3600" dirty="0" err="1"/>
              <a:t>dâm</a:t>
            </a:r>
            <a:r>
              <a:rPr lang="en-US" sz="3600" dirty="0"/>
              <a:t>;</a:t>
            </a:r>
          </a:p>
          <a:p>
            <a:pPr algn="just"/>
            <a:r>
              <a:rPr lang="en-US" sz="3600" dirty="0" err="1"/>
              <a:t>Chiếu</a:t>
            </a:r>
            <a:r>
              <a:rPr lang="en-US" sz="3600" dirty="0"/>
              <a:t> </a:t>
            </a:r>
            <a:r>
              <a:rPr lang="en-US" sz="3600" dirty="0" err="1"/>
              <a:t>trực</a:t>
            </a:r>
            <a:r>
              <a:rPr lang="en-US" sz="3600" dirty="0"/>
              <a:t> </a:t>
            </a:r>
            <a:r>
              <a:rPr lang="en-US" sz="3600" dirty="0" err="1"/>
              <a:t>tiếp</a:t>
            </a:r>
            <a:r>
              <a:rPr lang="en-US" sz="3600" dirty="0"/>
              <a:t> </a:t>
            </a:r>
            <a:r>
              <a:rPr lang="en-US" sz="3600" dirty="0" err="1"/>
              <a:t>cảnh</a:t>
            </a:r>
            <a:r>
              <a:rPr lang="en-US" sz="3600" dirty="0"/>
              <a:t> </a:t>
            </a:r>
            <a:r>
              <a:rPr lang="en-US" sz="3600" dirty="0" err="1"/>
              <a:t>trình</a:t>
            </a:r>
            <a:r>
              <a:rPr lang="en-US" sz="3600" dirty="0"/>
              <a:t> </a:t>
            </a:r>
            <a:r>
              <a:rPr lang="en-US" sz="3600" dirty="0" err="1"/>
              <a:t>diễn</a:t>
            </a:r>
            <a:r>
              <a:rPr lang="en-US" sz="3600" dirty="0"/>
              <a:t> </a:t>
            </a:r>
            <a:r>
              <a:rPr lang="en-US" sz="3600" dirty="0" err="1"/>
              <a:t>khiêu</a:t>
            </a:r>
            <a:r>
              <a:rPr lang="en-US" sz="3600" dirty="0"/>
              <a:t> </a:t>
            </a:r>
            <a:r>
              <a:rPr lang="en-US" sz="3600" dirty="0" err="1"/>
              <a:t>dâm</a:t>
            </a:r>
            <a:r>
              <a:rPr lang="en-US" sz="3600" dirty="0"/>
              <a:t> </a:t>
            </a:r>
            <a:r>
              <a:rPr lang="en-US" sz="3600" dirty="0" err="1"/>
              <a:t>có</a:t>
            </a:r>
            <a:r>
              <a:rPr lang="en-US" sz="3600" dirty="0"/>
              <a:t> </a:t>
            </a:r>
            <a:r>
              <a:rPr lang="en-US" sz="3600" dirty="0" err="1"/>
              <a:t>sự</a:t>
            </a:r>
            <a:r>
              <a:rPr lang="en-US" sz="3600" dirty="0"/>
              <a:t> </a:t>
            </a:r>
            <a:r>
              <a:rPr lang="en-US" sz="3600" dirty="0" err="1"/>
              <a:t>tham</a:t>
            </a:r>
            <a:r>
              <a:rPr lang="en-US" sz="3600" dirty="0"/>
              <a:t> </a:t>
            </a:r>
            <a:r>
              <a:rPr lang="en-US" sz="3600" dirty="0" err="1"/>
              <a:t>gia</a:t>
            </a:r>
            <a:r>
              <a:rPr lang="en-US" sz="3600" dirty="0"/>
              <a:t> </a:t>
            </a:r>
            <a:r>
              <a:rPr lang="en-US" sz="3600" dirty="0" err="1"/>
              <a:t>của</a:t>
            </a:r>
            <a:r>
              <a:rPr lang="en-US" sz="3600" dirty="0"/>
              <a:t> </a:t>
            </a:r>
            <a:r>
              <a:rPr lang="en-US" sz="3600" dirty="0" err="1"/>
              <a:t>trẻ</a:t>
            </a:r>
            <a:r>
              <a:rPr lang="en-US" sz="3600" dirty="0"/>
              <a:t>;</a:t>
            </a:r>
          </a:p>
          <a:p>
            <a:pPr algn="just"/>
            <a:r>
              <a:rPr lang="en-US" sz="3600" dirty="0"/>
              <a:t> </a:t>
            </a:r>
            <a:r>
              <a:rPr lang="en-US" sz="3600" dirty="0" err="1"/>
              <a:t>Dụ</a:t>
            </a:r>
            <a:r>
              <a:rPr lang="en-US" sz="3600" dirty="0"/>
              <a:t> </a:t>
            </a:r>
            <a:r>
              <a:rPr lang="en-US" sz="3600" dirty="0" err="1"/>
              <a:t>dỗ</a:t>
            </a:r>
            <a:r>
              <a:rPr lang="en-US" sz="3600" dirty="0"/>
              <a:t>, </a:t>
            </a:r>
            <a:r>
              <a:rPr lang="en-US" sz="3600" dirty="0" err="1"/>
              <a:t>lôi</a:t>
            </a:r>
            <a:r>
              <a:rPr lang="en-US" sz="3600" dirty="0"/>
              <a:t> </a:t>
            </a:r>
            <a:r>
              <a:rPr lang="en-US" sz="3600" dirty="0" err="1"/>
              <a:t>kéo</a:t>
            </a:r>
            <a:r>
              <a:rPr lang="en-US" sz="3600" dirty="0"/>
              <a:t>, </a:t>
            </a:r>
            <a:r>
              <a:rPr lang="en-US" sz="3600" dirty="0" err="1"/>
              <a:t>ép</a:t>
            </a:r>
            <a:r>
              <a:rPr lang="en-US" sz="3600" dirty="0"/>
              <a:t> </a:t>
            </a:r>
            <a:r>
              <a:rPr lang="en-US" sz="3600" dirty="0" err="1"/>
              <a:t>buộc</a:t>
            </a:r>
            <a:r>
              <a:rPr lang="en-US" sz="3600" dirty="0"/>
              <a:t> </a:t>
            </a:r>
            <a:r>
              <a:rPr lang="en-US" sz="3600" dirty="0" err="1"/>
              <a:t>trẻ</a:t>
            </a:r>
            <a:r>
              <a:rPr lang="en-US" sz="3600" dirty="0"/>
              <a:t> </a:t>
            </a:r>
            <a:r>
              <a:rPr lang="en-US" sz="3600" dirty="0" err="1"/>
              <a:t>tự</a:t>
            </a:r>
            <a:r>
              <a:rPr lang="en-US" sz="3600" dirty="0"/>
              <a:t> </a:t>
            </a:r>
            <a:r>
              <a:rPr lang="en-US" sz="3600" dirty="0" err="1"/>
              <a:t>chụp</a:t>
            </a:r>
            <a:r>
              <a:rPr lang="en-US" sz="3600" dirty="0"/>
              <a:t>, quay </a:t>
            </a:r>
            <a:r>
              <a:rPr lang="en-US" sz="3600" dirty="0" err="1"/>
              <a:t>lại</a:t>
            </a:r>
            <a:r>
              <a:rPr lang="en-US" sz="3600" dirty="0"/>
              <a:t> </a:t>
            </a:r>
            <a:r>
              <a:rPr lang="en-US" sz="3600" dirty="0" err="1"/>
              <a:t>cảnh</a:t>
            </a:r>
            <a:r>
              <a:rPr lang="en-US" sz="3600" dirty="0"/>
              <a:t> </a:t>
            </a:r>
            <a:r>
              <a:rPr lang="en-US" sz="3600" dirty="0" err="1"/>
              <a:t>trình</a:t>
            </a:r>
            <a:r>
              <a:rPr lang="en-US" sz="3600" dirty="0"/>
              <a:t> </a:t>
            </a:r>
            <a:r>
              <a:rPr lang="en-US" sz="3600" dirty="0" err="1"/>
              <a:t>diễn</a:t>
            </a:r>
            <a:r>
              <a:rPr lang="en-US" sz="3600" dirty="0"/>
              <a:t> </a:t>
            </a:r>
            <a:r>
              <a:rPr lang="en-US" sz="3600" dirty="0" err="1"/>
              <a:t>khiêu</a:t>
            </a:r>
            <a:r>
              <a:rPr lang="en-US" sz="3600" dirty="0"/>
              <a:t> </a:t>
            </a:r>
            <a:r>
              <a:rPr lang="en-US" sz="3600" dirty="0" err="1"/>
              <a:t>dâm</a:t>
            </a:r>
            <a:r>
              <a:rPr lang="en-US" sz="3600" dirty="0"/>
              <a:t> </a:t>
            </a:r>
            <a:r>
              <a:rPr lang="en-US" sz="3600" dirty="0" err="1"/>
              <a:t>của</a:t>
            </a:r>
            <a:r>
              <a:rPr lang="en-US" sz="3600" dirty="0"/>
              <a:t> </a:t>
            </a:r>
            <a:r>
              <a:rPr lang="en-US" sz="3600" dirty="0" err="1"/>
              <a:t>mình</a:t>
            </a:r>
            <a:r>
              <a:rPr lang="en-US" sz="3600" dirty="0"/>
              <a:t> </a:t>
            </a:r>
            <a:r>
              <a:rPr lang="en-US" sz="3600" dirty="0" err="1"/>
              <a:t>sau</a:t>
            </a:r>
            <a:r>
              <a:rPr lang="en-US" sz="3600" dirty="0"/>
              <a:t> </a:t>
            </a:r>
            <a:r>
              <a:rPr lang="en-US" sz="3600" dirty="0" err="1"/>
              <a:t>đó</a:t>
            </a:r>
            <a:r>
              <a:rPr lang="en-US" sz="3600" dirty="0"/>
              <a:t> </a:t>
            </a:r>
            <a:r>
              <a:rPr lang="en-US" sz="3600" dirty="0" err="1"/>
              <a:t>phát</a:t>
            </a:r>
            <a:r>
              <a:rPr lang="en-US" sz="3600" dirty="0"/>
              <a:t> </a:t>
            </a:r>
            <a:r>
              <a:rPr lang="en-US" sz="3600" dirty="0" err="1"/>
              <a:t>tán</a:t>
            </a:r>
            <a:r>
              <a:rPr lang="en-US" sz="3600" dirty="0"/>
              <a:t>;</a:t>
            </a:r>
          </a:p>
          <a:p>
            <a:pPr marL="0" indent="0">
              <a:lnSpc>
                <a:spcPct val="100000"/>
              </a:lnSpc>
              <a:buNone/>
              <a:defRPr/>
            </a:pPr>
            <a:endParaRPr lang="en-US" sz="3200" dirty="0">
              <a:latin typeface="Calibri (Body)"/>
            </a:endParaRPr>
          </a:p>
        </p:txBody>
      </p:sp>
    </p:spTree>
    <p:extLst>
      <p:ext uri="{BB962C8B-B14F-4D97-AF65-F5344CB8AC3E}">
        <p14:creationId xmlns:p14="http://schemas.microsoft.com/office/powerpoint/2010/main" val="1933020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2705"/>
                                        </p:tgtEl>
                                        <p:attrNameLst>
                                          <p:attrName>style.visibility</p:attrName>
                                        </p:attrNameLst>
                                      </p:cBhvr>
                                      <p:to>
                                        <p:strVal val="visible"/>
                                      </p:to>
                                    </p:set>
                                    <p:animEffect transition="in" filter="circle(in)">
                                      <p:cBhvr>
                                        <p:cTn id="7" dur="2000"/>
                                        <p:tgtEl>
                                          <p:spTgt spid="7270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5"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1491411" y="757112"/>
            <a:ext cx="8466221" cy="708140"/>
          </a:xfrm>
        </p:spPr>
        <p:txBody>
          <a:bodyPr>
            <a:normAutofit/>
          </a:bodyPr>
          <a:lstStyle/>
          <a:p>
            <a:pPr algn="ctr"/>
            <a:r>
              <a:rPr lang="en-US" altLang="en-US" sz="3500" cap="all" dirty="0" err="1"/>
              <a:t>CÁc</a:t>
            </a:r>
            <a:r>
              <a:rPr lang="en-US" altLang="en-US" sz="3500" cap="all" dirty="0"/>
              <a:t> </a:t>
            </a:r>
            <a:r>
              <a:rPr lang="en-US" altLang="en-US" sz="3500" cap="all" dirty="0" err="1"/>
              <a:t>hành</a:t>
            </a:r>
            <a:r>
              <a:rPr lang="en-US" altLang="en-US" sz="3500" cap="all" dirty="0"/>
              <a:t> vi XHTD </a:t>
            </a:r>
            <a:r>
              <a:rPr lang="en-US" altLang="en-US" sz="3500" cap="all" dirty="0" err="1"/>
              <a:t>trẻ</a:t>
            </a:r>
            <a:r>
              <a:rPr lang="en-US" altLang="en-US" sz="3500" cap="all" dirty="0"/>
              <a:t> </a:t>
            </a:r>
            <a:r>
              <a:rPr lang="en-US" altLang="en-US" sz="3500" cap="all" dirty="0" err="1"/>
              <a:t>em</a:t>
            </a:r>
            <a:r>
              <a:rPr lang="en-US" altLang="en-US" sz="3500" cap="all" dirty="0"/>
              <a:t> (</a:t>
            </a:r>
            <a:r>
              <a:rPr lang="en-US" altLang="en-US" sz="3500" cap="all" dirty="0" err="1"/>
              <a:t>tiếp</a:t>
            </a:r>
            <a:r>
              <a:rPr lang="en-US" altLang="en-US" sz="3500" cap="all" dirty="0"/>
              <a:t>)</a:t>
            </a:r>
            <a:endParaRPr lang="en-US" altLang="en-US" sz="3500" b="1" cap="all" dirty="0">
              <a:solidFill>
                <a:srgbClr val="F97A1A"/>
              </a:solidFill>
            </a:endParaRPr>
          </a:p>
        </p:txBody>
      </p:sp>
      <p:sp>
        <p:nvSpPr>
          <p:cNvPr id="3" name="Content Placeholder 2"/>
          <p:cNvSpPr>
            <a:spLocks noGrp="1"/>
          </p:cNvSpPr>
          <p:nvPr>
            <p:ph idx="4294967295"/>
          </p:nvPr>
        </p:nvSpPr>
        <p:spPr>
          <a:xfrm>
            <a:off x="612346" y="1684799"/>
            <a:ext cx="10595410" cy="5751094"/>
          </a:xfrm>
          <a:prstGeom prst="rect">
            <a:avLst/>
          </a:prstGeom>
        </p:spPr>
        <p:txBody>
          <a:bodyPr/>
          <a:lstStyle/>
          <a:p>
            <a:pPr marL="0" indent="0" algn="ctr">
              <a:lnSpc>
                <a:spcPct val="100000"/>
              </a:lnSpc>
              <a:buNone/>
              <a:defRPr/>
            </a:pPr>
            <a:r>
              <a:rPr lang="en-US" sz="3200" b="1" dirty="0" err="1">
                <a:solidFill>
                  <a:schemeClr val="accent6">
                    <a:lumMod val="75000"/>
                  </a:schemeClr>
                </a:solidFill>
              </a:rPr>
              <a:t>Các</a:t>
            </a:r>
            <a:r>
              <a:rPr lang="en-US" sz="3200" b="1" dirty="0">
                <a:solidFill>
                  <a:schemeClr val="accent6">
                    <a:lumMod val="75000"/>
                  </a:schemeClr>
                </a:solidFill>
              </a:rPr>
              <a:t> </a:t>
            </a:r>
            <a:r>
              <a:rPr lang="en-US" sz="3200" b="1" dirty="0" err="1">
                <a:solidFill>
                  <a:schemeClr val="accent6">
                    <a:lumMod val="75000"/>
                  </a:schemeClr>
                </a:solidFill>
              </a:rPr>
              <a:t>hình</a:t>
            </a:r>
            <a:r>
              <a:rPr lang="en-US" sz="3200" b="1" dirty="0">
                <a:solidFill>
                  <a:schemeClr val="accent6">
                    <a:lumMod val="75000"/>
                  </a:schemeClr>
                </a:solidFill>
              </a:rPr>
              <a:t> </a:t>
            </a:r>
            <a:r>
              <a:rPr lang="en-US" sz="3200" b="1" dirty="0" err="1">
                <a:solidFill>
                  <a:schemeClr val="accent6">
                    <a:lumMod val="75000"/>
                  </a:schemeClr>
                </a:solidFill>
              </a:rPr>
              <a:t>thức</a:t>
            </a:r>
            <a:r>
              <a:rPr lang="en-US" sz="3200" b="1" dirty="0">
                <a:solidFill>
                  <a:schemeClr val="accent6">
                    <a:lumMod val="75000"/>
                  </a:schemeClr>
                </a:solidFill>
              </a:rPr>
              <a:t> </a:t>
            </a:r>
            <a:r>
              <a:rPr lang="en-US" sz="3200" b="1" dirty="0" err="1">
                <a:solidFill>
                  <a:schemeClr val="accent6">
                    <a:lumMod val="75000"/>
                  </a:schemeClr>
                </a:solidFill>
              </a:rPr>
              <a:t>biểu</a:t>
            </a:r>
            <a:r>
              <a:rPr lang="en-US" sz="3200" b="1" dirty="0">
                <a:solidFill>
                  <a:schemeClr val="accent6">
                    <a:lumMod val="75000"/>
                  </a:schemeClr>
                </a:solidFill>
              </a:rPr>
              <a:t> </a:t>
            </a:r>
            <a:r>
              <a:rPr lang="en-US" sz="3200" b="1" dirty="0" err="1">
                <a:solidFill>
                  <a:schemeClr val="accent6">
                    <a:lumMod val="75000"/>
                  </a:schemeClr>
                </a:solidFill>
              </a:rPr>
              <a:t>hiện</a:t>
            </a:r>
            <a:r>
              <a:rPr lang="en-US" sz="3200" b="1" dirty="0">
                <a:solidFill>
                  <a:schemeClr val="accent6">
                    <a:lumMod val="75000"/>
                  </a:schemeClr>
                </a:solidFill>
              </a:rPr>
              <a:t> </a:t>
            </a:r>
            <a:r>
              <a:rPr lang="en-US" sz="3200" b="1" dirty="0" err="1">
                <a:solidFill>
                  <a:schemeClr val="accent6">
                    <a:lumMod val="75000"/>
                  </a:schemeClr>
                </a:solidFill>
              </a:rPr>
              <a:t>của</a:t>
            </a:r>
            <a:r>
              <a:rPr lang="en-US" sz="3200" b="1" dirty="0">
                <a:solidFill>
                  <a:schemeClr val="accent6">
                    <a:lumMod val="75000"/>
                  </a:schemeClr>
                </a:solidFill>
              </a:rPr>
              <a:t> t</a:t>
            </a:r>
            <a:r>
              <a:rPr lang="vi-VN" sz="3200" b="1" dirty="0">
                <a:solidFill>
                  <a:schemeClr val="accent6">
                    <a:lumMod val="75000"/>
                  </a:schemeClr>
                </a:solidFill>
              </a:rPr>
              <a:t>rình diễn khiêu dâm</a:t>
            </a:r>
            <a:r>
              <a:rPr lang="en-US" sz="3200" b="1" dirty="0">
                <a:solidFill>
                  <a:schemeClr val="accent6">
                    <a:lumMod val="75000"/>
                  </a:schemeClr>
                </a:solidFill>
              </a:rPr>
              <a:t> (</a:t>
            </a:r>
            <a:r>
              <a:rPr lang="en-US" sz="3200" b="1" dirty="0" err="1">
                <a:solidFill>
                  <a:schemeClr val="accent6">
                    <a:lumMod val="75000"/>
                  </a:schemeClr>
                </a:solidFill>
              </a:rPr>
              <a:t>tiếp</a:t>
            </a:r>
            <a:r>
              <a:rPr lang="en-US" sz="3200" b="1" dirty="0">
                <a:solidFill>
                  <a:schemeClr val="accent6">
                    <a:lumMod val="75000"/>
                  </a:schemeClr>
                </a:solidFill>
              </a:rPr>
              <a:t>):</a:t>
            </a:r>
          </a:p>
          <a:p>
            <a:pPr algn="just"/>
            <a:r>
              <a:rPr lang="en-US" sz="3600" dirty="0" err="1"/>
              <a:t>Dụ</a:t>
            </a:r>
            <a:r>
              <a:rPr lang="en-US" sz="3600" dirty="0"/>
              <a:t> </a:t>
            </a:r>
            <a:r>
              <a:rPr lang="en-US" sz="3600" dirty="0" err="1"/>
              <a:t>dỗ</a:t>
            </a:r>
            <a:r>
              <a:rPr lang="en-US" sz="3600" dirty="0"/>
              <a:t>, </a:t>
            </a:r>
            <a:r>
              <a:rPr lang="en-US" sz="3600" dirty="0" err="1"/>
              <a:t>lôi</a:t>
            </a:r>
            <a:r>
              <a:rPr lang="en-US" sz="3600" dirty="0"/>
              <a:t> </a:t>
            </a:r>
            <a:r>
              <a:rPr lang="en-US" sz="3600" dirty="0" err="1"/>
              <a:t>kéo</a:t>
            </a:r>
            <a:r>
              <a:rPr lang="en-US" sz="3600" dirty="0"/>
              <a:t>, </a:t>
            </a:r>
            <a:r>
              <a:rPr lang="en-US" sz="3600" dirty="0" err="1"/>
              <a:t>ép</a:t>
            </a:r>
            <a:r>
              <a:rPr lang="en-US" sz="3600" dirty="0"/>
              <a:t> </a:t>
            </a:r>
            <a:r>
              <a:rPr lang="en-US" sz="3600" dirty="0" err="1"/>
              <a:t>buộc</a:t>
            </a:r>
            <a:r>
              <a:rPr lang="en-US" sz="3600" dirty="0"/>
              <a:t> </a:t>
            </a:r>
            <a:r>
              <a:rPr lang="en-US" sz="3600" dirty="0" err="1"/>
              <a:t>trẻ</a:t>
            </a:r>
            <a:r>
              <a:rPr lang="en-US" sz="3600" dirty="0"/>
              <a:t> </a:t>
            </a:r>
            <a:r>
              <a:rPr lang="en-US" sz="3600" dirty="0" err="1"/>
              <a:t>khỏa</a:t>
            </a:r>
            <a:r>
              <a:rPr lang="en-US" sz="3600" dirty="0"/>
              <a:t> </a:t>
            </a:r>
            <a:r>
              <a:rPr lang="en-US" sz="3600" dirty="0" err="1"/>
              <a:t>thân</a:t>
            </a:r>
            <a:r>
              <a:rPr lang="en-US" sz="3600" dirty="0"/>
              <a:t> </a:t>
            </a:r>
            <a:r>
              <a:rPr lang="en-US" sz="3600" dirty="0" err="1"/>
              <a:t>và</a:t>
            </a:r>
            <a:r>
              <a:rPr lang="en-US" sz="3600" dirty="0"/>
              <a:t> </a:t>
            </a:r>
            <a:r>
              <a:rPr lang="en-US" sz="3600" dirty="0" err="1"/>
              <a:t>truyền</a:t>
            </a:r>
            <a:r>
              <a:rPr lang="en-US" sz="3600" dirty="0"/>
              <a:t> </a:t>
            </a:r>
            <a:r>
              <a:rPr lang="en-US" sz="3600" dirty="0" err="1"/>
              <a:t>tải</a:t>
            </a:r>
            <a:r>
              <a:rPr lang="en-US" sz="3600" dirty="0"/>
              <a:t> </a:t>
            </a:r>
            <a:r>
              <a:rPr lang="en-US" sz="3600" dirty="0" err="1"/>
              <a:t>trực</a:t>
            </a:r>
            <a:r>
              <a:rPr lang="en-US" sz="3600" dirty="0"/>
              <a:t> </a:t>
            </a:r>
            <a:r>
              <a:rPr lang="en-US" sz="3600" dirty="0" err="1"/>
              <a:t>tiếp</a:t>
            </a:r>
            <a:r>
              <a:rPr lang="en-US" sz="3600" dirty="0"/>
              <a:t> </a:t>
            </a:r>
            <a:r>
              <a:rPr lang="en-US" sz="3600" dirty="0" err="1"/>
              <a:t>âm</a:t>
            </a:r>
            <a:r>
              <a:rPr lang="en-US" sz="3600" dirty="0"/>
              <a:t> </a:t>
            </a:r>
            <a:r>
              <a:rPr lang="en-US" sz="3600" dirty="0" err="1"/>
              <a:t>thanh</a:t>
            </a:r>
            <a:r>
              <a:rPr lang="en-US" sz="3600" dirty="0"/>
              <a:t>, </a:t>
            </a:r>
            <a:r>
              <a:rPr lang="en-US" sz="3600" dirty="0" err="1"/>
              <a:t>hình</a:t>
            </a:r>
            <a:r>
              <a:rPr lang="en-US" sz="3600" dirty="0"/>
              <a:t> </a:t>
            </a:r>
            <a:r>
              <a:rPr lang="en-US" sz="3600" dirty="0" err="1"/>
              <a:t>ảnh</a:t>
            </a:r>
            <a:r>
              <a:rPr lang="en-US" sz="3600" dirty="0"/>
              <a:t> qua internet (livestream);</a:t>
            </a:r>
          </a:p>
          <a:p>
            <a:pPr algn="just"/>
            <a:r>
              <a:rPr lang="en-US" sz="3600" dirty="0" err="1"/>
              <a:t>Trình</a:t>
            </a:r>
            <a:r>
              <a:rPr lang="en-US" sz="3600" dirty="0"/>
              <a:t> </a:t>
            </a:r>
            <a:r>
              <a:rPr lang="en-US" sz="3600" dirty="0" err="1"/>
              <a:t>chiếu</a:t>
            </a:r>
            <a:r>
              <a:rPr lang="en-US" sz="3600" dirty="0"/>
              <a:t> </a:t>
            </a:r>
            <a:r>
              <a:rPr lang="en-US" sz="3600" dirty="0" err="1"/>
              <a:t>các</a:t>
            </a:r>
            <a:r>
              <a:rPr lang="en-US" sz="3600" dirty="0"/>
              <a:t> </a:t>
            </a:r>
            <a:r>
              <a:rPr lang="en-US" sz="3600" dirty="0" err="1"/>
              <a:t>ấn</a:t>
            </a:r>
            <a:r>
              <a:rPr lang="en-US" sz="3600" dirty="0"/>
              <a:t> </a:t>
            </a:r>
            <a:r>
              <a:rPr lang="en-US" sz="3600" dirty="0" err="1"/>
              <a:t>phẩm</a:t>
            </a:r>
            <a:r>
              <a:rPr lang="en-US" sz="3600" dirty="0"/>
              <a:t> </a:t>
            </a:r>
            <a:r>
              <a:rPr lang="en-US" sz="3600" dirty="0" err="1"/>
              <a:t>đồi</a:t>
            </a:r>
            <a:r>
              <a:rPr lang="en-US" sz="3600" dirty="0"/>
              <a:t> </a:t>
            </a:r>
            <a:r>
              <a:rPr lang="en-US" sz="3600" dirty="0" err="1"/>
              <a:t>trụy</a:t>
            </a:r>
            <a:r>
              <a:rPr lang="en-US" sz="3600" dirty="0"/>
              <a:t> </a:t>
            </a:r>
            <a:r>
              <a:rPr lang="en-US" sz="3600" dirty="0" err="1"/>
              <a:t>có</a:t>
            </a:r>
            <a:r>
              <a:rPr lang="en-US" sz="3600" dirty="0"/>
              <a:t> </a:t>
            </a:r>
            <a:r>
              <a:rPr lang="en-US" sz="3600" dirty="0" err="1"/>
              <a:t>sử</a:t>
            </a:r>
            <a:r>
              <a:rPr lang="en-US" sz="3600" dirty="0"/>
              <a:t> </a:t>
            </a:r>
            <a:r>
              <a:rPr lang="en-US" sz="3600" dirty="0" err="1"/>
              <a:t>dụng</a:t>
            </a:r>
            <a:r>
              <a:rPr lang="en-US" sz="3600" dirty="0"/>
              <a:t> </a:t>
            </a:r>
            <a:r>
              <a:rPr lang="en-US" sz="3600" dirty="0" err="1"/>
              <a:t>trẻ</a:t>
            </a:r>
            <a:r>
              <a:rPr lang="en-US" sz="3600" dirty="0"/>
              <a:t> </a:t>
            </a:r>
            <a:r>
              <a:rPr lang="en-US" sz="3600" dirty="0" err="1"/>
              <a:t>hoặc</a:t>
            </a:r>
            <a:r>
              <a:rPr lang="en-US" sz="3600" dirty="0"/>
              <a:t> </a:t>
            </a:r>
            <a:r>
              <a:rPr lang="en-US" sz="3600" dirty="0" err="1"/>
              <a:t>hình</a:t>
            </a:r>
            <a:r>
              <a:rPr lang="en-US" sz="3600" dirty="0"/>
              <a:t> </a:t>
            </a:r>
            <a:r>
              <a:rPr lang="en-US" sz="3600" dirty="0" err="1"/>
              <a:t>ảnh</a:t>
            </a:r>
            <a:r>
              <a:rPr lang="en-US" sz="3600" dirty="0"/>
              <a:t> </a:t>
            </a:r>
            <a:r>
              <a:rPr lang="en-US" sz="3600" dirty="0" err="1"/>
              <a:t>mô</a:t>
            </a:r>
            <a:r>
              <a:rPr lang="en-US" sz="3600" dirty="0"/>
              <a:t> </a:t>
            </a:r>
            <a:r>
              <a:rPr lang="en-US" sz="3600" dirty="0" err="1"/>
              <a:t>phỏng</a:t>
            </a:r>
            <a:r>
              <a:rPr lang="en-US" sz="3600" dirty="0"/>
              <a:t> </a:t>
            </a:r>
            <a:r>
              <a:rPr lang="en-US" sz="3600" dirty="0" err="1"/>
              <a:t>trẻ</a:t>
            </a:r>
            <a:r>
              <a:rPr lang="en-US" sz="3600" dirty="0"/>
              <a:t> (</a:t>
            </a:r>
            <a:r>
              <a:rPr lang="en-US" sz="3600" dirty="0" err="1"/>
              <a:t>hoạt</a:t>
            </a:r>
            <a:r>
              <a:rPr lang="en-US" sz="3600" dirty="0"/>
              <a:t> </a:t>
            </a:r>
            <a:r>
              <a:rPr lang="en-US" sz="3600" dirty="0" err="1"/>
              <a:t>hình</a:t>
            </a:r>
            <a:r>
              <a:rPr lang="en-US" sz="3600" dirty="0"/>
              <a:t>, </a:t>
            </a:r>
            <a:r>
              <a:rPr lang="en-US" sz="3600" dirty="0" err="1"/>
              <a:t>nhân</a:t>
            </a:r>
            <a:r>
              <a:rPr lang="en-US" sz="3600" dirty="0"/>
              <a:t> </a:t>
            </a:r>
            <a:r>
              <a:rPr lang="en-US" sz="3600" dirty="0" err="1"/>
              <a:t>vật</a:t>
            </a:r>
            <a:r>
              <a:rPr lang="en-US" sz="3600" dirty="0"/>
              <a:t> </a:t>
            </a:r>
            <a:r>
              <a:rPr lang="en-US" sz="3600" dirty="0" err="1"/>
              <a:t>được</a:t>
            </a:r>
            <a:r>
              <a:rPr lang="en-US" sz="3600" dirty="0"/>
              <a:t> </a:t>
            </a:r>
            <a:r>
              <a:rPr lang="en-US" sz="3600" dirty="0" err="1"/>
              <a:t>tạo</a:t>
            </a:r>
            <a:r>
              <a:rPr lang="en-US" sz="3600" dirty="0"/>
              <a:t> ra </a:t>
            </a:r>
            <a:r>
              <a:rPr lang="en-US" sz="3600" dirty="0" err="1"/>
              <a:t>bằng</a:t>
            </a:r>
            <a:r>
              <a:rPr lang="en-US" sz="3600" dirty="0"/>
              <a:t> </a:t>
            </a:r>
            <a:r>
              <a:rPr lang="en-US" sz="3600" dirty="0" err="1"/>
              <a:t>công</a:t>
            </a:r>
            <a:r>
              <a:rPr lang="en-US" sz="3600" dirty="0"/>
              <a:t> </a:t>
            </a:r>
            <a:r>
              <a:rPr lang="en-US" sz="3600" dirty="0" err="1"/>
              <a:t>nghệ</a:t>
            </a:r>
            <a:r>
              <a:rPr lang="en-US" sz="3600" dirty="0"/>
              <a:t> </a:t>
            </a:r>
            <a:r>
              <a:rPr lang="en-US" sz="3600" dirty="0" err="1"/>
              <a:t>số</a:t>
            </a:r>
            <a:r>
              <a:rPr lang="en-US" sz="3600" dirty="0"/>
              <a:t>);</a:t>
            </a:r>
          </a:p>
          <a:p>
            <a:pPr algn="just"/>
            <a:r>
              <a:rPr lang="en-US" sz="3600" dirty="0" err="1"/>
              <a:t>Mô</a:t>
            </a:r>
            <a:r>
              <a:rPr lang="en-US" sz="3600" dirty="0"/>
              <a:t> </a:t>
            </a:r>
            <a:r>
              <a:rPr lang="en-US" sz="3600" dirty="0" err="1"/>
              <a:t>tả</a:t>
            </a:r>
            <a:r>
              <a:rPr lang="en-US" sz="3600" dirty="0"/>
              <a:t> </a:t>
            </a:r>
            <a:r>
              <a:rPr lang="en-US" sz="3600" dirty="0" err="1"/>
              <a:t>bộ</a:t>
            </a:r>
            <a:r>
              <a:rPr lang="en-US" sz="3600" dirty="0"/>
              <a:t> </a:t>
            </a:r>
            <a:r>
              <a:rPr lang="en-US" sz="3600" dirty="0" err="1"/>
              <a:t>phận</a:t>
            </a:r>
            <a:r>
              <a:rPr lang="en-US" sz="3600" dirty="0"/>
              <a:t> </a:t>
            </a:r>
            <a:r>
              <a:rPr lang="en-US" sz="3600" dirty="0" err="1"/>
              <a:t>sinh</a:t>
            </a:r>
            <a:r>
              <a:rPr lang="en-US" sz="3600" dirty="0"/>
              <a:t> </a:t>
            </a:r>
            <a:r>
              <a:rPr lang="en-US" sz="3600" dirty="0" err="1"/>
              <a:t>dục</a:t>
            </a:r>
            <a:r>
              <a:rPr lang="en-US" sz="3600" dirty="0"/>
              <a:t>, </a:t>
            </a:r>
            <a:r>
              <a:rPr lang="en-US" sz="3600" dirty="0" err="1"/>
              <a:t>bộ</a:t>
            </a:r>
            <a:r>
              <a:rPr lang="en-US" sz="3600" dirty="0"/>
              <a:t> </a:t>
            </a:r>
            <a:r>
              <a:rPr lang="en-US" sz="3600" dirty="0" err="1"/>
              <a:t>phận</a:t>
            </a:r>
            <a:r>
              <a:rPr lang="en-US" sz="3600" dirty="0"/>
              <a:t> </a:t>
            </a:r>
            <a:r>
              <a:rPr lang="en-US" sz="3600" dirty="0" err="1"/>
              <a:t>nhạy</a:t>
            </a:r>
            <a:r>
              <a:rPr lang="en-US" sz="3600" dirty="0"/>
              <a:t> </a:t>
            </a:r>
            <a:r>
              <a:rPr lang="en-US" sz="3600" dirty="0" err="1"/>
              <a:t>cảm</a:t>
            </a:r>
            <a:r>
              <a:rPr lang="en-US" sz="3600" dirty="0"/>
              <a:t> </a:t>
            </a:r>
            <a:r>
              <a:rPr lang="en-US" sz="3600" dirty="0" err="1"/>
              <a:t>của</a:t>
            </a:r>
            <a:r>
              <a:rPr lang="en-US" sz="3600" dirty="0"/>
              <a:t> con </a:t>
            </a:r>
            <a:r>
              <a:rPr lang="en-US" sz="3600" dirty="0" err="1"/>
              <a:t>người</a:t>
            </a:r>
            <a:r>
              <a:rPr lang="en-US" sz="3600" dirty="0"/>
              <a:t> </a:t>
            </a:r>
            <a:r>
              <a:rPr lang="en-US" sz="3600" dirty="0" err="1"/>
              <a:t>với</a:t>
            </a:r>
            <a:r>
              <a:rPr lang="en-US" sz="3600" dirty="0"/>
              <a:t> </a:t>
            </a:r>
            <a:r>
              <a:rPr lang="en-US" sz="3600" dirty="0" err="1"/>
              <a:t>trẻ</a:t>
            </a:r>
            <a:r>
              <a:rPr lang="en-US" sz="3600" dirty="0"/>
              <a:t>.</a:t>
            </a:r>
          </a:p>
          <a:p>
            <a:pPr marL="0" indent="0">
              <a:lnSpc>
                <a:spcPct val="100000"/>
              </a:lnSpc>
              <a:buNone/>
              <a:defRPr/>
            </a:pPr>
            <a:endParaRPr lang="en-US" sz="3200" dirty="0">
              <a:latin typeface="Calibri (Body)"/>
            </a:endParaRPr>
          </a:p>
        </p:txBody>
      </p:sp>
    </p:spTree>
    <p:extLst>
      <p:ext uri="{BB962C8B-B14F-4D97-AF65-F5344CB8AC3E}">
        <p14:creationId xmlns:p14="http://schemas.microsoft.com/office/powerpoint/2010/main" val="435995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2705"/>
                                        </p:tgtEl>
                                        <p:attrNameLst>
                                          <p:attrName>style.visibility</p:attrName>
                                        </p:attrNameLst>
                                      </p:cBhvr>
                                      <p:to>
                                        <p:strVal val="visible"/>
                                      </p:to>
                                    </p:set>
                                    <p:animEffect transition="in" filter="circle(in)">
                                      <p:cBhvr>
                                        <p:cTn id="7" dur="2000"/>
                                        <p:tgtEl>
                                          <p:spTgt spid="7270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5"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9432E-46EC-4F1A-9740-1460E252AA96}"/>
              </a:ext>
            </a:extLst>
          </p:cNvPr>
          <p:cNvSpPr>
            <a:spLocks noGrp="1"/>
          </p:cNvSpPr>
          <p:nvPr>
            <p:ph type="title"/>
          </p:nvPr>
        </p:nvSpPr>
        <p:spPr>
          <a:xfrm>
            <a:off x="838200" y="754367"/>
            <a:ext cx="10515600" cy="1384555"/>
          </a:xfrm>
        </p:spPr>
        <p:txBody>
          <a:bodyPr>
            <a:normAutofit/>
          </a:bodyPr>
          <a:lstStyle/>
          <a:p>
            <a:pPr algn="ctr"/>
            <a:r>
              <a:rPr lang="en-US" dirty="0" err="1"/>
              <a:t>Dấu</a:t>
            </a:r>
            <a:r>
              <a:rPr lang="en-US" dirty="0"/>
              <a:t> </a:t>
            </a:r>
            <a:r>
              <a:rPr lang="en-US" dirty="0" err="1"/>
              <a:t>hiệu</a:t>
            </a:r>
            <a:r>
              <a:rPr lang="en-US" dirty="0"/>
              <a:t> </a:t>
            </a:r>
            <a:r>
              <a:rPr lang="en-US" dirty="0" err="1"/>
              <a:t>nhận</a:t>
            </a:r>
            <a:r>
              <a:rPr lang="en-US" dirty="0"/>
              <a:t> </a:t>
            </a:r>
            <a:r>
              <a:rPr lang="en-US" dirty="0" err="1"/>
              <a:t>biết</a:t>
            </a:r>
            <a:r>
              <a:rPr lang="en-US" dirty="0"/>
              <a:t> </a:t>
            </a:r>
            <a:r>
              <a:rPr lang="en-US" dirty="0" err="1"/>
              <a:t>trẻ</a:t>
            </a:r>
            <a:r>
              <a:rPr lang="en-US" dirty="0"/>
              <a:t> </a:t>
            </a:r>
            <a:r>
              <a:rPr lang="en-US" dirty="0" err="1"/>
              <a:t>bị</a:t>
            </a:r>
            <a:r>
              <a:rPr lang="en-US" dirty="0"/>
              <a:t> XHTD</a:t>
            </a:r>
            <a:br>
              <a:rPr lang="en-US" dirty="0"/>
            </a:br>
            <a:r>
              <a:rPr lang="en-US" sz="3200" dirty="0"/>
              <a:t>(</a:t>
            </a:r>
            <a:r>
              <a:rPr lang="en-US" sz="3200" dirty="0" err="1"/>
              <a:t>Về</a:t>
            </a:r>
            <a:r>
              <a:rPr lang="en-US" sz="3200" dirty="0"/>
              <a:t> </a:t>
            </a:r>
            <a:r>
              <a:rPr lang="en-US" sz="3200" dirty="0" err="1"/>
              <a:t>thể</a:t>
            </a:r>
            <a:r>
              <a:rPr lang="en-US" sz="3200" dirty="0"/>
              <a:t> </a:t>
            </a:r>
            <a:r>
              <a:rPr lang="en-US" sz="3200" dirty="0" err="1"/>
              <a:t>chất</a:t>
            </a:r>
            <a:r>
              <a:rPr lang="en-US" sz="3200" dirty="0"/>
              <a:t>)</a:t>
            </a:r>
            <a:endParaRPr lang="en-US" dirty="0"/>
          </a:p>
        </p:txBody>
      </p:sp>
      <p:sp>
        <p:nvSpPr>
          <p:cNvPr id="112642" name="Content Placeholder 2"/>
          <p:cNvSpPr>
            <a:spLocks noGrp="1"/>
          </p:cNvSpPr>
          <p:nvPr>
            <p:ph idx="1"/>
          </p:nvPr>
        </p:nvSpPr>
        <p:spPr>
          <a:xfrm>
            <a:off x="968829" y="2138923"/>
            <a:ext cx="10515600" cy="3440242"/>
          </a:xfrm>
          <a:prstGeom prst="rect">
            <a:avLst/>
          </a:prstGeom>
        </p:spPr>
        <p:txBody>
          <a:bodyPr>
            <a:normAutofit/>
          </a:bodyPr>
          <a:lstStyle/>
          <a:p>
            <a:pPr lvl="0" algn="just"/>
            <a:r>
              <a:rPr lang="en-US" sz="3200" dirty="0" err="1"/>
              <a:t>Trẻ</a:t>
            </a:r>
            <a:r>
              <a:rPr lang="en-US" sz="3200" dirty="0"/>
              <a:t> </a:t>
            </a:r>
            <a:r>
              <a:rPr lang="en-US" sz="3200" dirty="0" err="1"/>
              <a:t>có</a:t>
            </a:r>
            <a:r>
              <a:rPr lang="en-US" sz="3200" dirty="0"/>
              <a:t> </a:t>
            </a:r>
            <a:r>
              <a:rPr lang="en-US" sz="3200" dirty="0" err="1"/>
              <a:t>vết</a:t>
            </a:r>
            <a:r>
              <a:rPr lang="en-US" sz="3200" dirty="0"/>
              <a:t> </a:t>
            </a:r>
            <a:r>
              <a:rPr lang="en-US" sz="3200" dirty="0" err="1"/>
              <a:t>thâm</a:t>
            </a:r>
            <a:r>
              <a:rPr lang="en-US" sz="3200" dirty="0"/>
              <a:t> </a:t>
            </a:r>
            <a:r>
              <a:rPr lang="en-US" sz="3200" dirty="0" err="1"/>
              <a:t>tím</a:t>
            </a:r>
            <a:r>
              <a:rPr lang="en-US" sz="3200" dirty="0"/>
              <a:t>, </a:t>
            </a:r>
            <a:r>
              <a:rPr lang="en-US" sz="3200" dirty="0" err="1"/>
              <a:t>chảy</a:t>
            </a:r>
            <a:r>
              <a:rPr lang="en-US" sz="3200" dirty="0"/>
              <a:t> </a:t>
            </a:r>
            <a:r>
              <a:rPr lang="en-US" sz="3200" dirty="0" err="1"/>
              <a:t>máu</a:t>
            </a:r>
            <a:r>
              <a:rPr lang="en-US" sz="3200" dirty="0"/>
              <a:t>, </a:t>
            </a:r>
            <a:r>
              <a:rPr lang="en-US" sz="3200" dirty="0" err="1"/>
              <a:t>xước</a:t>
            </a:r>
            <a:r>
              <a:rPr lang="en-US" sz="3200" dirty="0"/>
              <a:t>, </a:t>
            </a:r>
            <a:r>
              <a:rPr lang="en-US" sz="3200" dirty="0" err="1"/>
              <a:t>kêu</a:t>
            </a:r>
            <a:r>
              <a:rPr lang="en-US" sz="3200" dirty="0"/>
              <a:t> </a:t>
            </a:r>
            <a:r>
              <a:rPr lang="en-US" sz="3200" dirty="0" err="1"/>
              <a:t>đau</a:t>
            </a:r>
            <a:r>
              <a:rPr lang="en-US" sz="3200" dirty="0"/>
              <a:t>... ở </a:t>
            </a:r>
            <a:r>
              <a:rPr lang="en-US" sz="3200" dirty="0" err="1"/>
              <a:t>bộ</a:t>
            </a:r>
            <a:r>
              <a:rPr lang="en-US" sz="3200" dirty="0"/>
              <a:t> </a:t>
            </a:r>
            <a:r>
              <a:rPr lang="en-US" sz="3200" dirty="0" err="1"/>
              <a:t>phận</a:t>
            </a:r>
            <a:r>
              <a:rPr lang="en-US" sz="3200" dirty="0"/>
              <a:t> </a:t>
            </a:r>
            <a:r>
              <a:rPr lang="en-US" sz="3200" dirty="0" err="1"/>
              <a:t>sinh</a:t>
            </a:r>
            <a:r>
              <a:rPr lang="en-US" sz="3200" dirty="0"/>
              <a:t> </a:t>
            </a:r>
            <a:r>
              <a:rPr lang="en-US" sz="3200" dirty="0" err="1"/>
              <a:t>dục</a:t>
            </a:r>
            <a:r>
              <a:rPr lang="en-US" sz="3200" dirty="0"/>
              <a:t>, </a:t>
            </a:r>
            <a:r>
              <a:rPr lang="en-US" sz="3200" dirty="0" err="1"/>
              <a:t>hậu</a:t>
            </a:r>
            <a:r>
              <a:rPr lang="en-US" sz="3200" dirty="0"/>
              <a:t> </a:t>
            </a:r>
            <a:r>
              <a:rPr lang="en-US" sz="3200" dirty="0" err="1"/>
              <a:t>môn</a:t>
            </a:r>
            <a:r>
              <a:rPr lang="en-US" sz="3200" dirty="0"/>
              <a:t> </a:t>
            </a:r>
            <a:r>
              <a:rPr lang="en-US" sz="3200" dirty="0" err="1"/>
              <a:t>hoặc</a:t>
            </a:r>
            <a:r>
              <a:rPr lang="en-US" sz="3200" dirty="0"/>
              <a:t> </a:t>
            </a:r>
            <a:r>
              <a:rPr lang="en-US" sz="3200" dirty="0" err="1"/>
              <a:t>các</a:t>
            </a:r>
            <a:r>
              <a:rPr lang="en-US" sz="3200" dirty="0"/>
              <a:t> </a:t>
            </a:r>
            <a:r>
              <a:rPr lang="en-US" sz="3200" dirty="0" err="1"/>
              <a:t>bộ</a:t>
            </a:r>
            <a:r>
              <a:rPr lang="en-US" sz="3200" dirty="0"/>
              <a:t> </a:t>
            </a:r>
            <a:r>
              <a:rPr lang="en-US" sz="3200" dirty="0" err="1"/>
              <a:t>phận</a:t>
            </a:r>
            <a:r>
              <a:rPr lang="en-US" sz="3200" dirty="0"/>
              <a:t> </a:t>
            </a:r>
            <a:r>
              <a:rPr lang="en-US" sz="3200" dirty="0" err="1"/>
              <a:t>kín</a:t>
            </a:r>
            <a:r>
              <a:rPr lang="en-US" sz="3200" dirty="0"/>
              <a:t> </a:t>
            </a:r>
            <a:r>
              <a:rPr lang="en-US" sz="3200" dirty="0" err="1"/>
              <a:t>đáo</a:t>
            </a:r>
            <a:r>
              <a:rPr lang="en-US" sz="3200" dirty="0"/>
              <a:t> </a:t>
            </a:r>
            <a:r>
              <a:rPr lang="en-US" sz="3200" dirty="0" err="1"/>
              <a:t>khác</a:t>
            </a:r>
            <a:r>
              <a:rPr lang="en-US" sz="3200" dirty="0"/>
              <a:t> </a:t>
            </a:r>
            <a:r>
              <a:rPr lang="en-US" sz="3200" dirty="0" err="1"/>
              <a:t>của</a:t>
            </a:r>
            <a:r>
              <a:rPr lang="en-US" sz="3200" dirty="0"/>
              <a:t> </a:t>
            </a:r>
            <a:r>
              <a:rPr lang="en-US" sz="3200" dirty="0" err="1"/>
              <a:t>cơ</a:t>
            </a:r>
            <a:r>
              <a:rPr lang="en-US" sz="3200" dirty="0"/>
              <a:t> </a:t>
            </a:r>
            <a:r>
              <a:rPr lang="en-US" sz="3200" dirty="0" err="1"/>
              <a:t>thể</a:t>
            </a:r>
            <a:r>
              <a:rPr lang="en-US" sz="3200" b="1" dirty="0"/>
              <a:t> </a:t>
            </a:r>
            <a:r>
              <a:rPr lang="en-US" sz="3200" dirty="0"/>
              <a:t>(</a:t>
            </a:r>
            <a:r>
              <a:rPr lang="en-US" sz="3200" dirty="0" err="1"/>
              <a:t>bắp</a:t>
            </a:r>
            <a:r>
              <a:rPr lang="en-US" sz="3200" dirty="0"/>
              <a:t> </a:t>
            </a:r>
            <a:r>
              <a:rPr lang="en-US" sz="3200" dirty="0" err="1"/>
              <a:t>đùi</a:t>
            </a:r>
            <a:r>
              <a:rPr lang="en-US" sz="3200" dirty="0"/>
              <a:t>, </a:t>
            </a:r>
            <a:r>
              <a:rPr lang="en-US" sz="3200" dirty="0" err="1"/>
              <a:t>bắp</a:t>
            </a:r>
            <a:r>
              <a:rPr lang="en-US" sz="3200" dirty="0"/>
              <a:t> </a:t>
            </a:r>
            <a:r>
              <a:rPr lang="en-US" sz="3200" dirty="0" err="1"/>
              <a:t>tay</a:t>
            </a:r>
            <a:r>
              <a:rPr lang="en-US" sz="3200" dirty="0"/>
              <a:t>, </a:t>
            </a:r>
            <a:r>
              <a:rPr lang="en-US" sz="3200" dirty="0" err="1"/>
              <a:t>bụng</a:t>
            </a:r>
            <a:r>
              <a:rPr lang="en-US" sz="3200" dirty="0"/>
              <a:t>, </a:t>
            </a:r>
            <a:r>
              <a:rPr lang="en-US" sz="3200" dirty="0" err="1"/>
              <a:t>eo</a:t>
            </a:r>
            <a:r>
              <a:rPr lang="en-US" sz="3200" dirty="0"/>
              <a:t>, tai,...)</a:t>
            </a:r>
            <a:r>
              <a:rPr lang="en-US" sz="3200" b="1" dirty="0"/>
              <a:t> </a:t>
            </a:r>
            <a:r>
              <a:rPr lang="en-US" sz="3200" dirty="0" err="1"/>
              <a:t>mà</a:t>
            </a:r>
            <a:r>
              <a:rPr lang="en-US" sz="3200" dirty="0"/>
              <a:t> </a:t>
            </a:r>
            <a:r>
              <a:rPr lang="en-US" sz="3200" dirty="0" err="1"/>
              <a:t>không</a:t>
            </a:r>
            <a:r>
              <a:rPr lang="en-US" sz="3200" dirty="0"/>
              <a:t> </a:t>
            </a:r>
            <a:r>
              <a:rPr lang="en-US" sz="3200" dirty="0" err="1"/>
              <a:t>rõ</a:t>
            </a:r>
            <a:r>
              <a:rPr lang="en-US" sz="3200" dirty="0"/>
              <a:t> </a:t>
            </a:r>
            <a:r>
              <a:rPr lang="en-US" sz="3200" dirty="0" err="1"/>
              <a:t>nguyên</a:t>
            </a:r>
            <a:r>
              <a:rPr lang="en-US" sz="3200" dirty="0"/>
              <a:t> </a:t>
            </a:r>
            <a:r>
              <a:rPr lang="en-US" sz="3200" dirty="0" err="1"/>
              <a:t>nhân</a:t>
            </a:r>
            <a:r>
              <a:rPr lang="en-US" sz="3200" dirty="0"/>
              <a:t>.</a:t>
            </a:r>
          </a:p>
          <a:p>
            <a:pPr lvl="0"/>
            <a:r>
              <a:rPr lang="en-US" sz="3200" dirty="0" err="1"/>
              <a:t>Quần</a:t>
            </a:r>
            <a:r>
              <a:rPr lang="en-US" sz="3200" dirty="0"/>
              <a:t> </a:t>
            </a:r>
            <a:r>
              <a:rPr lang="en-US" sz="3200" dirty="0" err="1"/>
              <a:t>áo</a:t>
            </a:r>
            <a:r>
              <a:rPr lang="en-US" sz="3200" dirty="0"/>
              <a:t> </a:t>
            </a:r>
            <a:r>
              <a:rPr lang="en-US" sz="3200" dirty="0" err="1"/>
              <a:t>lót</a:t>
            </a:r>
            <a:r>
              <a:rPr lang="en-US" sz="3200" dirty="0"/>
              <a:t> </a:t>
            </a:r>
            <a:r>
              <a:rPr lang="en-US" sz="3200" dirty="0" err="1"/>
              <a:t>của</a:t>
            </a:r>
            <a:r>
              <a:rPr lang="en-US" sz="3200" dirty="0"/>
              <a:t> </a:t>
            </a:r>
            <a:r>
              <a:rPr lang="en-US" sz="3200" dirty="0" err="1"/>
              <a:t>trẻ</a:t>
            </a:r>
            <a:r>
              <a:rPr lang="en-US" sz="3200" dirty="0"/>
              <a:t> </a:t>
            </a:r>
            <a:r>
              <a:rPr lang="en-US" sz="3200" dirty="0" err="1"/>
              <a:t>bị</a:t>
            </a:r>
            <a:r>
              <a:rPr lang="en-US" sz="3200" dirty="0"/>
              <a:t> </a:t>
            </a:r>
            <a:r>
              <a:rPr lang="en-US" sz="3200" dirty="0" err="1"/>
              <a:t>rách</a:t>
            </a:r>
            <a:r>
              <a:rPr lang="en-US" sz="3200" dirty="0"/>
              <a:t>, </a:t>
            </a:r>
            <a:r>
              <a:rPr lang="en-US" sz="3200" dirty="0" err="1"/>
              <a:t>bẩn</a:t>
            </a:r>
            <a:r>
              <a:rPr lang="en-US" sz="3200" dirty="0"/>
              <a:t> </a:t>
            </a:r>
            <a:r>
              <a:rPr lang="en-US" sz="3200" dirty="0" err="1"/>
              <a:t>một</a:t>
            </a:r>
            <a:r>
              <a:rPr lang="en-US" sz="3200" dirty="0"/>
              <a:t> </a:t>
            </a:r>
            <a:r>
              <a:rPr lang="en-US" sz="3200" dirty="0" err="1"/>
              <a:t>cách</a:t>
            </a:r>
            <a:r>
              <a:rPr lang="en-US" sz="3200" dirty="0"/>
              <a:t> </a:t>
            </a:r>
            <a:r>
              <a:rPr lang="en-US" sz="3200" dirty="0" err="1"/>
              <a:t>không</a:t>
            </a:r>
            <a:r>
              <a:rPr lang="en-US" sz="3200" dirty="0"/>
              <a:t> </a:t>
            </a:r>
            <a:r>
              <a:rPr lang="en-US" sz="3200" dirty="0" err="1"/>
              <a:t>bình</a:t>
            </a:r>
            <a:r>
              <a:rPr lang="en-US" sz="3200" dirty="0"/>
              <a:t> </a:t>
            </a:r>
            <a:r>
              <a:rPr lang="en-US" sz="3200" dirty="0" err="1"/>
              <a:t>thường</a:t>
            </a:r>
            <a:r>
              <a:rPr lang="en-US" sz="3200" dirty="0"/>
              <a:t> </a:t>
            </a:r>
            <a:r>
              <a:rPr lang="en-US" sz="3200" dirty="0" err="1"/>
              <a:t>hoặc</a:t>
            </a:r>
            <a:r>
              <a:rPr lang="en-US" sz="3200" dirty="0"/>
              <a:t> </a:t>
            </a:r>
            <a:r>
              <a:rPr lang="en-US" sz="3200" dirty="0" err="1"/>
              <a:t>có</a:t>
            </a:r>
            <a:r>
              <a:rPr lang="en-US" sz="3200" dirty="0"/>
              <a:t> </a:t>
            </a:r>
            <a:r>
              <a:rPr lang="en-US" sz="3200" dirty="0" err="1"/>
              <a:t>vết</a:t>
            </a:r>
            <a:r>
              <a:rPr lang="en-US" sz="3200" dirty="0"/>
              <a:t> </a:t>
            </a:r>
            <a:r>
              <a:rPr lang="en-US" sz="3200" dirty="0" err="1"/>
              <a:t>máu</a:t>
            </a:r>
            <a:r>
              <a:rPr lang="en-US" sz="3200" dirty="0"/>
              <a:t>.</a:t>
            </a:r>
          </a:p>
          <a:p>
            <a:pPr lvl="0"/>
            <a:r>
              <a:rPr lang="en-US" sz="3200" dirty="0" err="1"/>
              <a:t>Trẻ</a:t>
            </a:r>
            <a:r>
              <a:rPr lang="en-US" sz="3200" dirty="0"/>
              <a:t> </a:t>
            </a:r>
            <a:r>
              <a:rPr lang="en-US" sz="3200" dirty="0" err="1"/>
              <a:t>gặp</a:t>
            </a:r>
            <a:r>
              <a:rPr lang="en-US" sz="3200" dirty="0"/>
              <a:t> </a:t>
            </a:r>
            <a:r>
              <a:rPr lang="en-US" sz="3200" dirty="0" err="1"/>
              <a:t>khó</a:t>
            </a:r>
            <a:r>
              <a:rPr lang="en-US" sz="3200" dirty="0"/>
              <a:t> </a:t>
            </a:r>
            <a:r>
              <a:rPr lang="en-US" sz="3200" dirty="0" err="1"/>
              <a:t>khăn</a:t>
            </a:r>
            <a:r>
              <a:rPr lang="en-US" sz="3200" dirty="0"/>
              <a:t> </a:t>
            </a:r>
            <a:r>
              <a:rPr lang="en-US" sz="3200" dirty="0" err="1"/>
              <a:t>trong</a:t>
            </a:r>
            <a:r>
              <a:rPr lang="en-US" sz="3200" dirty="0"/>
              <a:t> </a:t>
            </a:r>
            <a:r>
              <a:rPr lang="en-US" sz="3200" dirty="0" err="1"/>
              <a:t>việc</a:t>
            </a:r>
            <a:r>
              <a:rPr lang="en-US" sz="3200" dirty="0"/>
              <a:t> </a:t>
            </a:r>
            <a:r>
              <a:rPr lang="en-US" sz="3200" dirty="0" err="1"/>
              <a:t>ngồi</a:t>
            </a:r>
            <a:r>
              <a:rPr lang="en-US" sz="3200" dirty="0"/>
              <a:t>, </a:t>
            </a:r>
            <a:r>
              <a:rPr lang="en-US" sz="3200" dirty="0" err="1"/>
              <a:t>đi</a:t>
            </a:r>
            <a:r>
              <a:rPr lang="en-US" sz="3200" dirty="0"/>
              <a:t> </a:t>
            </a:r>
            <a:r>
              <a:rPr lang="en-US" sz="3200" dirty="0" err="1"/>
              <a:t>lại</a:t>
            </a:r>
            <a:r>
              <a:rPr lang="en-US" sz="3200" b="1" dirty="0" smtClean="0"/>
              <a:t>.</a:t>
            </a:r>
          </a:p>
          <a:p>
            <a:pPr lvl="0"/>
            <a:endParaRPr lang="en-US" sz="3200" dirty="0"/>
          </a:p>
        </p:txBody>
      </p:sp>
    </p:spTree>
    <p:extLst>
      <p:ext uri="{BB962C8B-B14F-4D97-AF65-F5344CB8AC3E}">
        <p14:creationId xmlns:p14="http://schemas.microsoft.com/office/powerpoint/2010/main" val="254805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2642">
                                            <p:txEl>
                                              <p:pRg st="0" end="0"/>
                                            </p:txEl>
                                          </p:spTgt>
                                        </p:tgtEl>
                                        <p:attrNameLst>
                                          <p:attrName>style.visibility</p:attrName>
                                        </p:attrNameLst>
                                      </p:cBhvr>
                                      <p:to>
                                        <p:strVal val="visible"/>
                                      </p:to>
                                    </p:set>
                                    <p:animEffect transition="in" filter="fade">
                                      <p:cBhvr>
                                        <p:cTn id="12" dur="1000"/>
                                        <p:tgtEl>
                                          <p:spTgt spid="112642">
                                            <p:txEl>
                                              <p:pRg st="0" end="0"/>
                                            </p:txEl>
                                          </p:spTgt>
                                        </p:tgtEl>
                                      </p:cBhvr>
                                    </p:animEffect>
                                    <p:anim calcmode="lin" valueType="num">
                                      <p:cBhvr>
                                        <p:cTn id="13" dur="1000" fill="hold"/>
                                        <p:tgtEl>
                                          <p:spTgt spid="11264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26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2642">
                                            <p:txEl>
                                              <p:pRg st="1" end="1"/>
                                            </p:txEl>
                                          </p:spTgt>
                                        </p:tgtEl>
                                        <p:attrNameLst>
                                          <p:attrName>style.visibility</p:attrName>
                                        </p:attrNameLst>
                                      </p:cBhvr>
                                      <p:to>
                                        <p:strVal val="visible"/>
                                      </p:to>
                                    </p:set>
                                    <p:animEffect transition="in" filter="fade">
                                      <p:cBhvr>
                                        <p:cTn id="19" dur="1000"/>
                                        <p:tgtEl>
                                          <p:spTgt spid="112642">
                                            <p:txEl>
                                              <p:pRg st="1" end="1"/>
                                            </p:txEl>
                                          </p:spTgt>
                                        </p:tgtEl>
                                      </p:cBhvr>
                                    </p:animEffect>
                                    <p:anim calcmode="lin" valueType="num">
                                      <p:cBhvr>
                                        <p:cTn id="20" dur="1000" fill="hold"/>
                                        <p:tgtEl>
                                          <p:spTgt spid="11264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126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2642">
                                            <p:txEl>
                                              <p:pRg st="2" end="2"/>
                                            </p:txEl>
                                          </p:spTgt>
                                        </p:tgtEl>
                                        <p:attrNameLst>
                                          <p:attrName>style.visibility</p:attrName>
                                        </p:attrNameLst>
                                      </p:cBhvr>
                                      <p:to>
                                        <p:strVal val="visible"/>
                                      </p:to>
                                    </p:set>
                                    <p:animEffect transition="in" filter="fade">
                                      <p:cBhvr>
                                        <p:cTn id="26" dur="1000"/>
                                        <p:tgtEl>
                                          <p:spTgt spid="112642">
                                            <p:txEl>
                                              <p:pRg st="2" end="2"/>
                                            </p:txEl>
                                          </p:spTgt>
                                        </p:tgtEl>
                                      </p:cBhvr>
                                    </p:animEffect>
                                    <p:anim calcmode="lin" valueType="num">
                                      <p:cBhvr>
                                        <p:cTn id="27" dur="1000" fill="hold"/>
                                        <p:tgtEl>
                                          <p:spTgt spid="11264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126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1410991" y="735088"/>
            <a:ext cx="9370017" cy="1590880"/>
          </a:xfrm>
        </p:spPr>
        <p:txBody>
          <a:bodyPr/>
          <a:lstStyle/>
          <a:p>
            <a:pPr algn="ctr"/>
            <a:r>
              <a:rPr lang="en-US" dirty="0" err="1"/>
              <a:t>Dấu</a:t>
            </a:r>
            <a:r>
              <a:rPr lang="en-US" dirty="0"/>
              <a:t> </a:t>
            </a:r>
            <a:r>
              <a:rPr lang="en-US" dirty="0" err="1"/>
              <a:t>hiệu</a:t>
            </a:r>
            <a:r>
              <a:rPr lang="en-US" dirty="0"/>
              <a:t> </a:t>
            </a:r>
            <a:r>
              <a:rPr lang="en-US" dirty="0" err="1"/>
              <a:t>nhận</a:t>
            </a:r>
            <a:r>
              <a:rPr lang="en-US" dirty="0"/>
              <a:t> </a:t>
            </a:r>
            <a:r>
              <a:rPr lang="en-US" dirty="0" err="1"/>
              <a:t>biết</a:t>
            </a:r>
            <a:r>
              <a:rPr lang="en-US" dirty="0"/>
              <a:t> </a:t>
            </a:r>
            <a:r>
              <a:rPr lang="en-US" dirty="0" err="1"/>
              <a:t>trẻ</a:t>
            </a:r>
            <a:r>
              <a:rPr lang="en-US" dirty="0"/>
              <a:t> </a:t>
            </a:r>
            <a:r>
              <a:rPr lang="en-US" dirty="0" err="1"/>
              <a:t>bị</a:t>
            </a:r>
            <a:r>
              <a:rPr lang="en-US" dirty="0"/>
              <a:t> XHTD</a:t>
            </a:r>
            <a:br>
              <a:rPr lang="en-US" dirty="0"/>
            </a:br>
            <a:r>
              <a:rPr lang="en-US" sz="3200" dirty="0"/>
              <a:t>(</a:t>
            </a:r>
            <a:r>
              <a:rPr lang="en-US" sz="3200" dirty="0" err="1"/>
              <a:t>Về</a:t>
            </a:r>
            <a:r>
              <a:rPr lang="en-US" sz="3200" dirty="0"/>
              <a:t> </a:t>
            </a:r>
            <a:r>
              <a:rPr lang="en-US" sz="3200" dirty="0" err="1"/>
              <a:t>thể</a:t>
            </a:r>
            <a:r>
              <a:rPr lang="en-US" sz="3200" dirty="0"/>
              <a:t> </a:t>
            </a:r>
            <a:r>
              <a:rPr lang="en-US" sz="3200" dirty="0" err="1"/>
              <a:t>chất</a:t>
            </a:r>
            <a:r>
              <a:rPr lang="en-US" sz="3200" dirty="0"/>
              <a:t>)</a:t>
            </a:r>
            <a:endParaRPr lang="en-US" altLang="en-US" b="1" cap="all" dirty="0">
              <a:solidFill>
                <a:srgbClr val="F97A1A"/>
              </a:solidFill>
              <a:latin typeface=".VnArialH"/>
              <a:ea typeface="Calibri" charset="0"/>
              <a:cs typeface="Calibri" charset="0"/>
            </a:endParaRPr>
          </a:p>
        </p:txBody>
      </p:sp>
      <p:sp>
        <p:nvSpPr>
          <p:cNvPr id="112642" name="Content Placeholder 2"/>
          <p:cNvSpPr>
            <a:spLocks noGrp="1"/>
          </p:cNvSpPr>
          <p:nvPr>
            <p:ph idx="4294967295"/>
          </p:nvPr>
        </p:nvSpPr>
        <p:spPr>
          <a:xfrm>
            <a:off x="838199" y="2253293"/>
            <a:ext cx="10515600" cy="2764478"/>
          </a:xfrm>
          <a:prstGeom prst="rect">
            <a:avLst/>
          </a:prstGeom>
        </p:spPr>
        <p:txBody>
          <a:bodyPr>
            <a:noAutofit/>
          </a:bodyPr>
          <a:lstStyle/>
          <a:p>
            <a:pPr lvl="0"/>
            <a:r>
              <a:rPr lang="en-US" sz="3200" dirty="0" err="1"/>
              <a:t>Trẻ</a:t>
            </a:r>
            <a:r>
              <a:rPr lang="en-US" sz="3200" dirty="0"/>
              <a:t> </a:t>
            </a:r>
            <a:r>
              <a:rPr lang="en-US" sz="3200" dirty="0" err="1"/>
              <a:t>đi</a:t>
            </a:r>
            <a:r>
              <a:rPr lang="en-US" sz="3200" dirty="0"/>
              <a:t> </a:t>
            </a:r>
            <a:r>
              <a:rPr lang="en-US" sz="3200" dirty="0" err="1"/>
              <a:t>tiểu</a:t>
            </a:r>
            <a:r>
              <a:rPr lang="en-US" sz="3200" dirty="0"/>
              <a:t> </a:t>
            </a:r>
            <a:r>
              <a:rPr lang="en-US" sz="3200" dirty="0" err="1"/>
              <a:t>thường</a:t>
            </a:r>
            <a:r>
              <a:rPr lang="en-US" sz="3200" dirty="0"/>
              <a:t> </a:t>
            </a:r>
            <a:r>
              <a:rPr lang="en-US" sz="3200" dirty="0" err="1"/>
              <a:t>xuyên</a:t>
            </a:r>
            <a:r>
              <a:rPr lang="en-US" sz="3200" dirty="0"/>
              <a:t>, </a:t>
            </a:r>
            <a:r>
              <a:rPr lang="en-US" sz="3200" dirty="0" err="1"/>
              <a:t>bị</a:t>
            </a:r>
            <a:r>
              <a:rPr lang="en-US" sz="3200" dirty="0"/>
              <a:t> </a:t>
            </a:r>
            <a:r>
              <a:rPr lang="en-US" sz="3200" dirty="0" err="1"/>
              <a:t>đau</a:t>
            </a:r>
            <a:r>
              <a:rPr lang="en-US" sz="3200" dirty="0"/>
              <a:t> </a:t>
            </a:r>
            <a:r>
              <a:rPr lang="en-US" sz="3200" dirty="0" err="1"/>
              <a:t>rát</a:t>
            </a:r>
            <a:r>
              <a:rPr lang="en-US" sz="3200" dirty="0"/>
              <a:t> </a:t>
            </a:r>
            <a:r>
              <a:rPr lang="en-US" sz="3200" dirty="0" err="1"/>
              <a:t>khi</a:t>
            </a:r>
            <a:r>
              <a:rPr lang="en-US" sz="3200" dirty="0"/>
              <a:t> </a:t>
            </a:r>
            <a:r>
              <a:rPr lang="en-US" sz="3200" dirty="0" err="1"/>
              <a:t>đi</a:t>
            </a:r>
            <a:r>
              <a:rPr lang="en-US" sz="3200" dirty="0"/>
              <a:t> </a:t>
            </a:r>
            <a:r>
              <a:rPr lang="en-US" sz="3200" dirty="0" err="1"/>
              <a:t>tiểu</a:t>
            </a:r>
            <a:r>
              <a:rPr lang="en-US" sz="3200" dirty="0"/>
              <a:t> </a:t>
            </a:r>
            <a:r>
              <a:rPr lang="en-US" sz="3200" dirty="0" err="1"/>
              <a:t>hoặc</a:t>
            </a:r>
            <a:r>
              <a:rPr lang="en-US" sz="3200" dirty="0"/>
              <a:t> </a:t>
            </a:r>
            <a:r>
              <a:rPr lang="en-US" sz="3200" dirty="0" err="1"/>
              <a:t>tiểu</a:t>
            </a:r>
            <a:r>
              <a:rPr lang="en-US" sz="3200" dirty="0"/>
              <a:t> </a:t>
            </a:r>
            <a:r>
              <a:rPr lang="en-US" sz="3200" dirty="0" err="1"/>
              <a:t>ra</a:t>
            </a:r>
            <a:r>
              <a:rPr lang="en-US" sz="3200" dirty="0"/>
              <a:t> </a:t>
            </a:r>
            <a:r>
              <a:rPr lang="en-US" sz="3200" dirty="0" err="1"/>
              <a:t>máu</a:t>
            </a:r>
            <a:r>
              <a:rPr lang="en-US" sz="3200" b="1" dirty="0"/>
              <a:t>.</a:t>
            </a:r>
            <a:endParaRPr lang="en-US" sz="3200" dirty="0"/>
          </a:p>
          <a:p>
            <a:pPr lvl="0"/>
            <a:r>
              <a:rPr lang="en-US" sz="3200" dirty="0" err="1"/>
              <a:t>Bộ</a:t>
            </a:r>
            <a:r>
              <a:rPr lang="en-US" sz="3200" dirty="0"/>
              <a:t> </a:t>
            </a:r>
            <a:r>
              <a:rPr lang="en-US" sz="3200" dirty="0" err="1"/>
              <a:t>phận</a:t>
            </a:r>
            <a:r>
              <a:rPr lang="en-US" sz="3200" dirty="0"/>
              <a:t> </a:t>
            </a:r>
            <a:r>
              <a:rPr lang="en-US" sz="3200" dirty="0" err="1"/>
              <a:t>sinh</a:t>
            </a:r>
            <a:r>
              <a:rPr lang="en-US" sz="3200" dirty="0"/>
              <a:t> </a:t>
            </a:r>
            <a:r>
              <a:rPr lang="en-US" sz="3200" dirty="0" err="1"/>
              <a:t>dục</a:t>
            </a:r>
            <a:r>
              <a:rPr lang="en-US" sz="3200" dirty="0"/>
              <a:t> </a:t>
            </a:r>
            <a:r>
              <a:rPr lang="en-US" sz="3200" dirty="0" err="1"/>
              <a:t>của</a:t>
            </a:r>
            <a:r>
              <a:rPr lang="en-US" sz="3200" dirty="0"/>
              <a:t> </a:t>
            </a:r>
            <a:r>
              <a:rPr lang="en-US" sz="3200" dirty="0" err="1"/>
              <a:t>trẻ</a:t>
            </a:r>
            <a:r>
              <a:rPr lang="en-US" sz="3200" dirty="0"/>
              <a:t> </a:t>
            </a:r>
            <a:r>
              <a:rPr lang="en-US" sz="3200" dirty="0" err="1"/>
              <a:t>có</a:t>
            </a:r>
            <a:r>
              <a:rPr lang="en-US" sz="3200" dirty="0"/>
              <a:t> </a:t>
            </a:r>
            <a:r>
              <a:rPr lang="en-US" sz="3200" dirty="0" err="1"/>
              <a:t>dấu</a:t>
            </a:r>
            <a:r>
              <a:rPr lang="en-US" sz="3200" dirty="0"/>
              <a:t> </a:t>
            </a:r>
            <a:r>
              <a:rPr lang="en-US" sz="3200" dirty="0" err="1"/>
              <a:t>hiệu</a:t>
            </a:r>
            <a:r>
              <a:rPr lang="en-US" sz="3200" dirty="0"/>
              <a:t> </a:t>
            </a:r>
            <a:r>
              <a:rPr lang="en-US" sz="3200" dirty="0" err="1"/>
              <a:t>viêm</a:t>
            </a:r>
            <a:r>
              <a:rPr lang="en-US" sz="3200" dirty="0"/>
              <a:t> </a:t>
            </a:r>
            <a:r>
              <a:rPr lang="en-US" sz="3200" dirty="0" err="1"/>
              <a:t>nhiễm</a:t>
            </a:r>
            <a:r>
              <a:rPr lang="en-US" sz="3200" dirty="0"/>
              <a:t>, </a:t>
            </a:r>
            <a:r>
              <a:rPr lang="en-US" sz="3200" dirty="0" err="1"/>
              <a:t>có</a:t>
            </a:r>
            <a:r>
              <a:rPr lang="en-US" sz="3200" dirty="0"/>
              <a:t> </a:t>
            </a:r>
            <a:r>
              <a:rPr lang="en-US" sz="3200" dirty="0" err="1"/>
              <a:t>mùi</a:t>
            </a:r>
            <a:r>
              <a:rPr lang="en-US" sz="3200" dirty="0"/>
              <a:t> </a:t>
            </a:r>
            <a:r>
              <a:rPr lang="en-US" sz="3200" dirty="0" err="1"/>
              <a:t>hôi</a:t>
            </a:r>
            <a:r>
              <a:rPr lang="en-US" sz="3200" dirty="0"/>
              <a:t>, </a:t>
            </a:r>
            <a:r>
              <a:rPr lang="en-US" sz="3200" dirty="0" err="1"/>
              <a:t>bị</a:t>
            </a:r>
            <a:r>
              <a:rPr lang="en-US" sz="3200" dirty="0"/>
              <a:t> </a:t>
            </a:r>
            <a:r>
              <a:rPr lang="en-US" sz="3200" dirty="0" err="1"/>
              <a:t>bệnh</a:t>
            </a:r>
            <a:r>
              <a:rPr lang="en-US" sz="3200" dirty="0"/>
              <a:t> </a:t>
            </a:r>
            <a:r>
              <a:rPr lang="en-US" sz="3200" dirty="0" err="1"/>
              <a:t>lây</a:t>
            </a:r>
            <a:r>
              <a:rPr lang="en-US" sz="3200" dirty="0"/>
              <a:t> </a:t>
            </a:r>
            <a:r>
              <a:rPr lang="en-US" sz="3200" dirty="0" err="1"/>
              <a:t>truyền</a:t>
            </a:r>
            <a:r>
              <a:rPr lang="en-US" sz="3200" dirty="0"/>
              <a:t> qua </a:t>
            </a:r>
            <a:r>
              <a:rPr lang="en-US" sz="3200" dirty="0" err="1"/>
              <a:t>đường</a:t>
            </a:r>
            <a:r>
              <a:rPr lang="en-US" sz="3200" dirty="0"/>
              <a:t> </a:t>
            </a:r>
            <a:r>
              <a:rPr lang="en-US" sz="3200" dirty="0" err="1"/>
              <a:t>tình</a:t>
            </a:r>
            <a:r>
              <a:rPr lang="en-US" sz="3200" dirty="0"/>
              <a:t> </a:t>
            </a:r>
            <a:r>
              <a:rPr lang="en-US" sz="3200" dirty="0" err="1"/>
              <a:t>dục</a:t>
            </a:r>
            <a:r>
              <a:rPr lang="en-US" sz="3200" dirty="0"/>
              <a:t>.</a:t>
            </a:r>
          </a:p>
          <a:p>
            <a:pPr lvl="0"/>
            <a:r>
              <a:rPr lang="en-US" sz="3200" dirty="0" err="1"/>
              <a:t>Trẻ</a:t>
            </a:r>
            <a:r>
              <a:rPr lang="en-US" sz="3200" dirty="0"/>
              <a:t> </a:t>
            </a:r>
            <a:r>
              <a:rPr lang="en-US" sz="3200" dirty="0" err="1"/>
              <a:t>em</a:t>
            </a:r>
            <a:r>
              <a:rPr lang="en-US" sz="3200" dirty="0"/>
              <a:t> </a:t>
            </a:r>
            <a:r>
              <a:rPr lang="en-US" sz="3200" dirty="0" err="1"/>
              <a:t>gái</a:t>
            </a:r>
            <a:r>
              <a:rPr lang="en-US" sz="3200" dirty="0"/>
              <a:t> </a:t>
            </a:r>
            <a:r>
              <a:rPr lang="en-US" sz="3200" dirty="0" err="1"/>
              <a:t>có</a:t>
            </a:r>
            <a:r>
              <a:rPr lang="en-US" sz="3200" dirty="0"/>
              <a:t> </a:t>
            </a:r>
            <a:r>
              <a:rPr lang="en-US" sz="3200" dirty="0" err="1"/>
              <a:t>biểu</a:t>
            </a:r>
            <a:r>
              <a:rPr lang="en-US" sz="3200" dirty="0"/>
              <a:t> </a:t>
            </a:r>
            <a:r>
              <a:rPr lang="en-US" sz="3200" dirty="0" err="1"/>
              <a:t>hiện</a:t>
            </a:r>
            <a:r>
              <a:rPr lang="en-US" sz="3200" dirty="0"/>
              <a:t> </a:t>
            </a:r>
            <a:r>
              <a:rPr lang="en-US" sz="3200" dirty="0" err="1"/>
              <a:t>có</a:t>
            </a:r>
            <a:r>
              <a:rPr lang="en-US" sz="3200" dirty="0"/>
              <a:t> </a:t>
            </a:r>
            <a:r>
              <a:rPr lang="en-US" sz="3200" dirty="0" err="1"/>
              <a:t>thai</a:t>
            </a:r>
            <a:r>
              <a:rPr lang="en-US" sz="3200" dirty="0"/>
              <a:t> (</a:t>
            </a:r>
            <a:r>
              <a:rPr lang="en-US" sz="3200" dirty="0" err="1"/>
              <a:t>tự</a:t>
            </a:r>
            <a:r>
              <a:rPr lang="en-US" sz="3200" dirty="0"/>
              <a:t> </a:t>
            </a:r>
            <a:r>
              <a:rPr lang="en-US" sz="3200" dirty="0" err="1"/>
              <a:t>nhiên</a:t>
            </a:r>
            <a:r>
              <a:rPr lang="en-US" sz="3200" dirty="0"/>
              <a:t> </a:t>
            </a:r>
            <a:r>
              <a:rPr lang="en-US" sz="3200" dirty="0" err="1"/>
              <a:t>béo</a:t>
            </a:r>
            <a:r>
              <a:rPr lang="en-US" sz="3200" dirty="0"/>
              <a:t> </a:t>
            </a:r>
            <a:r>
              <a:rPr lang="en-US" sz="3200" dirty="0" err="1"/>
              <a:t>lên</a:t>
            </a:r>
            <a:r>
              <a:rPr lang="en-US" sz="3200" dirty="0"/>
              <a:t>, </a:t>
            </a:r>
            <a:r>
              <a:rPr lang="en-US" sz="3200" dirty="0" err="1"/>
              <a:t>tăng</a:t>
            </a:r>
            <a:r>
              <a:rPr lang="en-US" sz="3200" dirty="0"/>
              <a:t> </a:t>
            </a:r>
            <a:r>
              <a:rPr lang="en-US" sz="3200" dirty="0" err="1"/>
              <a:t>cân</a:t>
            </a:r>
            <a:r>
              <a:rPr lang="en-US" sz="3200" dirty="0"/>
              <a:t>, </a:t>
            </a:r>
            <a:r>
              <a:rPr lang="en-US" sz="3200" dirty="0" err="1"/>
              <a:t>béo</a:t>
            </a:r>
            <a:r>
              <a:rPr lang="en-US" sz="3200" dirty="0"/>
              <a:t> </a:t>
            </a:r>
            <a:r>
              <a:rPr lang="en-US" sz="3200" dirty="0" err="1"/>
              <a:t>bụng</a:t>
            </a:r>
            <a:r>
              <a:rPr lang="en-US" sz="3200" dirty="0" smtClean="0"/>
              <a:t>...)</a:t>
            </a:r>
            <a:endParaRPr lang="en-US" altLang="en-US" sz="3200" b="1" dirty="0">
              <a:latin typeface="Calibri "/>
            </a:endParaRPr>
          </a:p>
        </p:txBody>
      </p:sp>
    </p:spTree>
    <p:extLst>
      <p:ext uri="{BB962C8B-B14F-4D97-AF65-F5344CB8AC3E}">
        <p14:creationId xmlns:p14="http://schemas.microsoft.com/office/powerpoint/2010/main" val="21561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41"/>
                                        </p:tgtEl>
                                        <p:attrNameLst>
                                          <p:attrName>style.visibility</p:attrName>
                                        </p:attrNameLst>
                                      </p:cBhvr>
                                      <p:to>
                                        <p:strVal val="visible"/>
                                      </p:to>
                                    </p:set>
                                    <p:animEffect transition="in" filter="wipe(down)">
                                      <p:cBhvr>
                                        <p:cTn id="7" dur="500"/>
                                        <p:tgtEl>
                                          <p:spTgt spid="11264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642">
                                            <p:txEl>
                                              <p:pRg st="0" end="0"/>
                                            </p:txEl>
                                          </p:spTgt>
                                        </p:tgtEl>
                                        <p:attrNameLst>
                                          <p:attrName>style.visibility</p:attrName>
                                        </p:attrNameLst>
                                      </p:cBhvr>
                                      <p:to>
                                        <p:strVal val="visible"/>
                                      </p:to>
                                    </p:set>
                                    <p:anim calcmode="lin" valueType="num">
                                      <p:cBhvr additive="base">
                                        <p:cTn id="12" dur="500" fill="hold"/>
                                        <p:tgtEl>
                                          <p:spTgt spid="11264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26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2642">
                                            <p:txEl>
                                              <p:pRg st="1" end="1"/>
                                            </p:txEl>
                                          </p:spTgt>
                                        </p:tgtEl>
                                        <p:attrNameLst>
                                          <p:attrName>style.visibility</p:attrName>
                                        </p:attrNameLst>
                                      </p:cBhvr>
                                      <p:to>
                                        <p:strVal val="visible"/>
                                      </p:to>
                                    </p:set>
                                    <p:anim calcmode="lin" valueType="num">
                                      <p:cBhvr additive="base">
                                        <p:cTn id="18" dur="500" fill="hold"/>
                                        <p:tgtEl>
                                          <p:spTgt spid="11264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26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2642">
                                            <p:txEl>
                                              <p:pRg st="2" end="2"/>
                                            </p:txEl>
                                          </p:spTgt>
                                        </p:tgtEl>
                                        <p:attrNameLst>
                                          <p:attrName>style.visibility</p:attrName>
                                        </p:attrNameLst>
                                      </p:cBhvr>
                                      <p:to>
                                        <p:strVal val="visible"/>
                                      </p:to>
                                    </p:set>
                                    <p:anim calcmode="lin" valueType="num">
                                      <p:cBhvr additive="base">
                                        <p:cTn id="24" dur="500" fill="hold"/>
                                        <p:tgtEl>
                                          <p:spTgt spid="11264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264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1" grpId="0"/>
      <p:bldP spid="11264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1033918" y="250801"/>
            <a:ext cx="9370017" cy="1590880"/>
          </a:xfrm>
        </p:spPr>
        <p:txBody>
          <a:bodyPr/>
          <a:lstStyle/>
          <a:p>
            <a:pPr algn="ctr"/>
            <a:r>
              <a:rPr lang="en-US" dirty="0" err="1"/>
              <a:t>Dấu</a:t>
            </a:r>
            <a:r>
              <a:rPr lang="en-US" dirty="0"/>
              <a:t> </a:t>
            </a:r>
            <a:r>
              <a:rPr lang="en-US" dirty="0" err="1"/>
              <a:t>hiệu</a:t>
            </a:r>
            <a:r>
              <a:rPr lang="en-US" dirty="0"/>
              <a:t> </a:t>
            </a:r>
            <a:r>
              <a:rPr lang="en-US" dirty="0" err="1"/>
              <a:t>nhận</a:t>
            </a:r>
            <a:r>
              <a:rPr lang="en-US" dirty="0"/>
              <a:t> </a:t>
            </a:r>
            <a:r>
              <a:rPr lang="en-US" dirty="0" err="1"/>
              <a:t>biết</a:t>
            </a:r>
            <a:r>
              <a:rPr lang="en-US" dirty="0"/>
              <a:t> </a:t>
            </a:r>
            <a:r>
              <a:rPr lang="en-US" dirty="0" err="1"/>
              <a:t>trẻ</a:t>
            </a:r>
            <a:r>
              <a:rPr lang="en-US" dirty="0"/>
              <a:t> </a:t>
            </a:r>
            <a:r>
              <a:rPr lang="en-US" dirty="0" err="1"/>
              <a:t>bị</a:t>
            </a:r>
            <a:r>
              <a:rPr lang="en-US" dirty="0"/>
              <a:t> XHTD</a:t>
            </a:r>
            <a:br>
              <a:rPr lang="en-US" dirty="0"/>
            </a:br>
            <a:r>
              <a:rPr lang="en-US" sz="3200" dirty="0"/>
              <a:t>(</a:t>
            </a:r>
            <a:r>
              <a:rPr lang="en-US" sz="3200" dirty="0" err="1"/>
              <a:t>Về</a:t>
            </a:r>
            <a:r>
              <a:rPr lang="en-US" sz="3200" dirty="0"/>
              <a:t> </a:t>
            </a:r>
            <a:r>
              <a:rPr lang="en-US" sz="3200" dirty="0" err="1"/>
              <a:t>tâm</a:t>
            </a:r>
            <a:r>
              <a:rPr lang="en-US" sz="3200" dirty="0"/>
              <a:t> </a:t>
            </a:r>
            <a:r>
              <a:rPr lang="en-US" sz="3200" dirty="0" err="1"/>
              <a:t>lý</a:t>
            </a:r>
            <a:r>
              <a:rPr lang="en-US" sz="3200" dirty="0"/>
              <a:t>)</a:t>
            </a:r>
            <a:endParaRPr lang="en-US" altLang="en-US" b="1" cap="all" dirty="0">
              <a:solidFill>
                <a:srgbClr val="F97A1A"/>
              </a:solidFill>
              <a:latin typeface=".VnArialH"/>
              <a:ea typeface="Calibri" charset="0"/>
              <a:cs typeface="Calibri" charset="0"/>
            </a:endParaRPr>
          </a:p>
        </p:txBody>
      </p:sp>
      <p:sp>
        <p:nvSpPr>
          <p:cNvPr id="112642" name="Content Placeholder 2"/>
          <p:cNvSpPr>
            <a:spLocks noGrp="1"/>
          </p:cNvSpPr>
          <p:nvPr>
            <p:ph idx="4294967295"/>
          </p:nvPr>
        </p:nvSpPr>
        <p:spPr>
          <a:xfrm>
            <a:off x="838200" y="1912106"/>
            <a:ext cx="10515600" cy="4541004"/>
          </a:xfrm>
          <a:prstGeom prst="rect">
            <a:avLst/>
          </a:prstGeom>
        </p:spPr>
        <p:txBody>
          <a:bodyPr/>
          <a:lstStyle/>
          <a:p>
            <a:r>
              <a:rPr lang="en-US" dirty="0" err="1"/>
              <a:t>Hoảng</a:t>
            </a:r>
            <a:r>
              <a:rPr lang="en-US" dirty="0"/>
              <a:t> </a:t>
            </a:r>
            <a:r>
              <a:rPr lang="en-US" dirty="0" err="1"/>
              <a:t>loạn</a:t>
            </a:r>
            <a:r>
              <a:rPr lang="en-US" dirty="0"/>
              <a:t>, </a:t>
            </a:r>
            <a:r>
              <a:rPr lang="en-US" dirty="0" err="1"/>
              <a:t>sa</a:t>
            </a:r>
            <a:r>
              <a:rPr lang="en-US" dirty="0"/>
              <a:t> </a:t>
            </a:r>
            <a:r>
              <a:rPr lang="en-US" dirty="0" err="1"/>
              <a:t>sút</a:t>
            </a:r>
            <a:r>
              <a:rPr lang="en-US" dirty="0"/>
              <a:t> </a:t>
            </a:r>
            <a:r>
              <a:rPr lang="en-US" dirty="0" err="1"/>
              <a:t>tinh</a:t>
            </a:r>
            <a:r>
              <a:rPr lang="en-US" dirty="0"/>
              <a:t> </a:t>
            </a:r>
            <a:r>
              <a:rPr lang="en-US" dirty="0" err="1"/>
              <a:t>thần</a:t>
            </a:r>
            <a:r>
              <a:rPr lang="en-US" dirty="0"/>
              <a:t>,</a:t>
            </a:r>
            <a:r>
              <a:rPr lang="en-US" b="1" dirty="0"/>
              <a:t> </a:t>
            </a:r>
            <a:r>
              <a:rPr lang="en-US" dirty="0" err="1"/>
              <a:t>sợ</a:t>
            </a:r>
            <a:r>
              <a:rPr lang="en-US" dirty="0"/>
              <a:t> </a:t>
            </a:r>
            <a:r>
              <a:rPr lang="en-US" dirty="0" err="1"/>
              <a:t>sệt</a:t>
            </a:r>
            <a:r>
              <a:rPr lang="en-US" dirty="0"/>
              <a:t> </a:t>
            </a:r>
            <a:r>
              <a:rPr lang="en-US" dirty="0" err="1"/>
              <a:t>một</a:t>
            </a:r>
            <a:r>
              <a:rPr lang="en-US" dirty="0"/>
              <a:t> </a:t>
            </a:r>
            <a:r>
              <a:rPr lang="en-US" dirty="0" err="1"/>
              <a:t>điều</a:t>
            </a:r>
            <a:r>
              <a:rPr lang="en-US" dirty="0"/>
              <a:t> </a:t>
            </a:r>
            <a:r>
              <a:rPr lang="en-US" dirty="0" err="1"/>
              <a:t>gì</a:t>
            </a:r>
            <a:r>
              <a:rPr lang="en-US" dirty="0"/>
              <a:t> </a:t>
            </a:r>
            <a:r>
              <a:rPr lang="en-US" dirty="0" err="1"/>
              <a:t>đó</a:t>
            </a:r>
            <a:r>
              <a:rPr lang="en-US" dirty="0"/>
              <a:t>.</a:t>
            </a:r>
          </a:p>
          <a:p>
            <a:r>
              <a:rPr lang="en-US" dirty="0" smtClean="0"/>
              <a:t>Lo </a:t>
            </a:r>
            <a:r>
              <a:rPr lang="en-US" dirty="0" err="1"/>
              <a:t>lắng</a:t>
            </a:r>
            <a:r>
              <a:rPr lang="en-US" dirty="0"/>
              <a:t>, </a:t>
            </a:r>
            <a:r>
              <a:rPr lang="en-US" dirty="0" err="1"/>
              <a:t>bồn</a:t>
            </a:r>
            <a:r>
              <a:rPr lang="en-US" dirty="0"/>
              <a:t> </a:t>
            </a:r>
            <a:r>
              <a:rPr lang="en-US" dirty="0" err="1"/>
              <a:t>chồn</a:t>
            </a:r>
            <a:r>
              <a:rPr lang="en-US" dirty="0"/>
              <a:t>, </a:t>
            </a:r>
            <a:r>
              <a:rPr lang="en-US" dirty="0" err="1"/>
              <a:t>buồn</a:t>
            </a:r>
            <a:r>
              <a:rPr lang="en-US" dirty="0"/>
              <a:t> </a:t>
            </a:r>
            <a:r>
              <a:rPr lang="en-US" dirty="0" err="1"/>
              <a:t>bã</a:t>
            </a:r>
            <a:r>
              <a:rPr lang="en-US" dirty="0"/>
              <a:t>, </a:t>
            </a:r>
            <a:r>
              <a:rPr lang="en-US" dirty="0" err="1"/>
              <a:t>hoảng</a:t>
            </a:r>
            <a:r>
              <a:rPr lang="en-US" dirty="0"/>
              <a:t> </a:t>
            </a:r>
            <a:r>
              <a:rPr lang="en-US" dirty="0" err="1"/>
              <a:t>hốt</a:t>
            </a:r>
            <a:r>
              <a:rPr lang="en-US" dirty="0"/>
              <a:t>; </a:t>
            </a:r>
          </a:p>
          <a:p>
            <a:r>
              <a:rPr lang="en-US" dirty="0" smtClean="0"/>
              <a:t>Hay </a:t>
            </a:r>
            <a:r>
              <a:rPr lang="en-US" dirty="0" err="1"/>
              <a:t>giật</a:t>
            </a:r>
            <a:r>
              <a:rPr lang="en-US" dirty="0"/>
              <a:t> </a:t>
            </a:r>
            <a:r>
              <a:rPr lang="en-US" dirty="0" err="1"/>
              <a:t>mình</a:t>
            </a:r>
            <a:r>
              <a:rPr lang="en-US" dirty="0"/>
              <a:t>, </a:t>
            </a:r>
            <a:r>
              <a:rPr lang="en-US" dirty="0" err="1"/>
              <a:t>không</a:t>
            </a:r>
            <a:r>
              <a:rPr lang="en-US" dirty="0"/>
              <a:t> </a:t>
            </a:r>
            <a:r>
              <a:rPr lang="en-US" dirty="0" err="1"/>
              <a:t>có</a:t>
            </a:r>
            <a:r>
              <a:rPr lang="en-US" dirty="0"/>
              <a:t> </a:t>
            </a:r>
            <a:r>
              <a:rPr lang="en-US" dirty="0" err="1"/>
              <a:t>khả</a:t>
            </a:r>
            <a:r>
              <a:rPr lang="en-US" dirty="0"/>
              <a:t> </a:t>
            </a:r>
            <a:r>
              <a:rPr lang="en-US" dirty="0" err="1"/>
              <a:t>năng</a:t>
            </a:r>
            <a:r>
              <a:rPr lang="en-US" dirty="0"/>
              <a:t> </a:t>
            </a:r>
            <a:r>
              <a:rPr lang="en-US" dirty="0" err="1"/>
              <a:t>tập</a:t>
            </a:r>
            <a:r>
              <a:rPr lang="en-US" dirty="0"/>
              <a:t> </a:t>
            </a:r>
            <a:r>
              <a:rPr lang="en-US" dirty="0" err="1"/>
              <a:t>trung</a:t>
            </a:r>
            <a:r>
              <a:rPr lang="en-US" dirty="0"/>
              <a:t>, </a:t>
            </a:r>
            <a:r>
              <a:rPr lang="en-US" dirty="0" err="1"/>
              <a:t>suy</a:t>
            </a:r>
            <a:r>
              <a:rPr lang="en-US" dirty="0"/>
              <a:t> </a:t>
            </a:r>
            <a:r>
              <a:rPr lang="en-US" dirty="0" err="1"/>
              <a:t>sụp</a:t>
            </a:r>
            <a:r>
              <a:rPr lang="en-US" dirty="0"/>
              <a:t>; </a:t>
            </a:r>
          </a:p>
          <a:p>
            <a:r>
              <a:rPr lang="en-US" dirty="0" err="1" smtClean="0"/>
              <a:t>Dửng</a:t>
            </a:r>
            <a:r>
              <a:rPr lang="en-US" dirty="0" smtClean="0"/>
              <a:t> </a:t>
            </a:r>
            <a:r>
              <a:rPr lang="en-US" dirty="0" err="1"/>
              <a:t>dưng</a:t>
            </a:r>
            <a:r>
              <a:rPr lang="en-US" dirty="0"/>
              <a:t>, </a:t>
            </a:r>
            <a:r>
              <a:rPr lang="en-US" dirty="0" err="1"/>
              <a:t>không</a:t>
            </a:r>
            <a:r>
              <a:rPr lang="en-US" dirty="0"/>
              <a:t> </a:t>
            </a:r>
            <a:r>
              <a:rPr lang="en-US" dirty="0" err="1"/>
              <a:t>có</a:t>
            </a:r>
            <a:r>
              <a:rPr lang="en-US" dirty="0"/>
              <a:t> </a:t>
            </a:r>
            <a:r>
              <a:rPr lang="en-US" dirty="0" err="1"/>
              <a:t>phản</a:t>
            </a:r>
            <a:r>
              <a:rPr lang="en-US" dirty="0"/>
              <a:t> </a:t>
            </a:r>
            <a:r>
              <a:rPr lang="en-US" dirty="0" err="1"/>
              <a:t>ứng</a:t>
            </a:r>
            <a:r>
              <a:rPr lang="en-US" dirty="0"/>
              <a:t> </a:t>
            </a:r>
            <a:r>
              <a:rPr lang="en-US" dirty="0" err="1"/>
              <a:t>tình</a:t>
            </a:r>
            <a:r>
              <a:rPr lang="en-US" dirty="0"/>
              <a:t> </a:t>
            </a:r>
            <a:r>
              <a:rPr lang="en-US" dirty="0" err="1"/>
              <a:t>cảm</a:t>
            </a:r>
            <a:r>
              <a:rPr lang="en-US" dirty="0"/>
              <a:t>, </a:t>
            </a:r>
          </a:p>
          <a:p>
            <a:r>
              <a:rPr lang="en-US" dirty="0" err="1" smtClean="0"/>
              <a:t>Bực</a:t>
            </a:r>
            <a:r>
              <a:rPr lang="en-US" dirty="0" smtClean="0"/>
              <a:t> </a:t>
            </a:r>
            <a:r>
              <a:rPr lang="en-US" dirty="0" err="1"/>
              <a:t>tức</a:t>
            </a:r>
            <a:r>
              <a:rPr lang="en-US" dirty="0"/>
              <a:t>, </a:t>
            </a:r>
            <a:r>
              <a:rPr lang="en-US" dirty="0" err="1"/>
              <a:t>cáu</a:t>
            </a:r>
            <a:r>
              <a:rPr lang="en-US" dirty="0"/>
              <a:t> </a:t>
            </a:r>
            <a:r>
              <a:rPr lang="en-US" dirty="0" err="1"/>
              <a:t>giận</a:t>
            </a:r>
            <a:r>
              <a:rPr lang="en-US" dirty="0"/>
              <a:t> </a:t>
            </a:r>
            <a:r>
              <a:rPr lang="en-US" dirty="0" err="1"/>
              <a:t>vô</a:t>
            </a:r>
            <a:r>
              <a:rPr lang="en-US" dirty="0"/>
              <a:t> </a:t>
            </a:r>
            <a:r>
              <a:rPr lang="en-US" dirty="0" err="1"/>
              <a:t>cớ</a:t>
            </a:r>
            <a:r>
              <a:rPr lang="en-US" dirty="0"/>
              <a:t>.</a:t>
            </a:r>
          </a:p>
          <a:p>
            <a:r>
              <a:rPr lang="en-US" dirty="0" smtClean="0"/>
              <a:t>Lo </a:t>
            </a:r>
            <a:r>
              <a:rPr lang="en-US" dirty="0" err="1"/>
              <a:t>lắng</a:t>
            </a:r>
            <a:r>
              <a:rPr lang="en-US" dirty="0"/>
              <a:t>, </a:t>
            </a:r>
            <a:r>
              <a:rPr lang="en-US" dirty="0" err="1"/>
              <a:t>nhút</a:t>
            </a:r>
            <a:r>
              <a:rPr lang="en-US" dirty="0"/>
              <a:t> </a:t>
            </a:r>
            <a:r>
              <a:rPr lang="en-US" dirty="0" err="1"/>
              <a:t>nhát</a:t>
            </a:r>
            <a:r>
              <a:rPr lang="en-US" dirty="0"/>
              <a:t>, </a:t>
            </a:r>
            <a:r>
              <a:rPr lang="en-US" dirty="0" err="1"/>
              <a:t>sợ</a:t>
            </a:r>
            <a:r>
              <a:rPr lang="en-US" dirty="0"/>
              <a:t> </a:t>
            </a:r>
            <a:r>
              <a:rPr lang="en-US" dirty="0" err="1"/>
              <a:t>hãi</a:t>
            </a:r>
            <a:r>
              <a:rPr lang="en-US" dirty="0"/>
              <a:t> </a:t>
            </a:r>
            <a:r>
              <a:rPr lang="en-US" dirty="0" err="1"/>
              <a:t>hoặc</a:t>
            </a:r>
            <a:r>
              <a:rPr lang="en-US" dirty="0"/>
              <a:t> </a:t>
            </a:r>
            <a:r>
              <a:rPr lang="en-US" dirty="0" err="1"/>
              <a:t>xa</a:t>
            </a:r>
            <a:r>
              <a:rPr lang="en-US" dirty="0"/>
              <a:t> </a:t>
            </a:r>
            <a:r>
              <a:rPr lang="en-US" dirty="0" err="1"/>
              <a:t>lánh</a:t>
            </a:r>
            <a:r>
              <a:rPr lang="en-US" dirty="0"/>
              <a:t> </a:t>
            </a:r>
            <a:r>
              <a:rPr lang="en-US" dirty="0" err="1"/>
              <a:t>khi</a:t>
            </a:r>
            <a:r>
              <a:rPr lang="en-US" dirty="0"/>
              <a:t> </a:t>
            </a:r>
            <a:r>
              <a:rPr lang="en-US" dirty="0" err="1"/>
              <a:t>gặp</a:t>
            </a:r>
            <a:r>
              <a:rPr lang="en-US" dirty="0"/>
              <a:t> </a:t>
            </a:r>
            <a:r>
              <a:rPr lang="en-US" dirty="0" err="1"/>
              <a:t>một</a:t>
            </a:r>
            <a:r>
              <a:rPr lang="en-US" dirty="0"/>
              <a:t> </a:t>
            </a:r>
            <a:r>
              <a:rPr lang="en-US" dirty="0" err="1"/>
              <a:t>ai</a:t>
            </a:r>
            <a:r>
              <a:rPr lang="en-US" dirty="0"/>
              <a:t> </a:t>
            </a:r>
            <a:r>
              <a:rPr lang="en-US" dirty="0" err="1"/>
              <a:t>đó</a:t>
            </a:r>
            <a:r>
              <a:rPr lang="en-US" dirty="0"/>
              <a:t>.</a:t>
            </a:r>
          </a:p>
          <a:p>
            <a:r>
              <a:rPr lang="en-US" dirty="0" err="1" smtClean="0"/>
              <a:t>Thiếu</a:t>
            </a:r>
            <a:r>
              <a:rPr lang="en-US" dirty="0" smtClean="0"/>
              <a:t> </a:t>
            </a:r>
            <a:r>
              <a:rPr lang="en-US" dirty="0" err="1"/>
              <a:t>tự</a:t>
            </a:r>
            <a:r>
              <a:rPr lang="en-US" dirty="0"/>
              <a:t> tin, </a:t>
            </a:r>
            <a:r>
              <a:rPr lang="en-US" dirty="0" err="1"/>
              <a:t>có</a:t>
            </a:r>
            <a:r>
              <a:rPr lang="en-US" dirty="0"/>
              <a:t> </a:t>
            </a:r>
            <a:r>
              <a:rPr lang="en-US" dirty="0" err="1"/>
              <a:t>cảm</a:t>
            </a:r>
            <a:r>
              <a:rPr lang="en-US" dirty="0"/>
              <a:t> </a:t>
            </a:r>
            <a:r>
              <a:rPr lang="en-US" dirty="0" err="1"/>
              <a:t>xúc</a:t>
            </a:r>
            <a:r>
              <a:rPr lang="en-US" dirty="0"/>
              <a:t> </a:t>
            </a:r>
            <a:r>
              <a:rPr lang="en-US" dirty="0" err="1"/>
              <a:t>tự</a:t>
            </a:r>
            <a:r>
              <a:rPr lang="en-US" dirty="0"/>
              <a:t> </a:t>
            </a:r>
            <a:r>
              <a:rPr lang="en-US" dirty="0" err="1"/>
              <a:t>trách</a:t>
            </a:r>
            <a:r>
              <a:rPr lang="en-US" dirty="0"/>
              <a:t> </a:t>
            </a:r>
            <a:r>
              <a:rPr lang="en-US" dirty="0" err="1"/>
              <a:t>bản</a:t>
            </a:r>
            <a:r>
              <a:rPr lang="en-US" dirty="0"/>
              <a:t> </a:t>
            </a:r>
            <a:r>
              <a:rPr lang="en-US" dirty="0" err="1"/>
              <a:t>thân</a:t>
            </a:r>
            <a:r>
              <a:rPr lang="en-US" dirty="0"/>
              <a:t> </a:t>
            </a:r>
            <a:r>
              <a:rPr lang="en-US" dirty="0" err="1"/>
              <a:t>mình</a:t>
            </a:r>
            <a:r>
              <a:rPr lang="en-US" dirty="0"/>
              <a:t>, </a:t>
            </a:r>
            <a:r>
              <a:rPr lang="en-US" dirty="0" err="1"/>
              <a:t>cảm</a:t>
            </a:r>
            <a:r>
              <a:rPr lang="en-US" dirty="0"/>
              <a:t> </a:t>
            </a:r>
            <a:r>
              <a:rPr lang="en-US" dirty="0" err="1"/>
              <a:t>giác</a:t>
            </a:r>
            <a:r>
              <a:rPr lang="en-US" dirty="0"/>
              <a:t> </a:t>
            </a:r>
            <a:r>
              <a:rPr lang="en-US" dirty="0" err="1"/>
              <a:t>tội</a:t>
            </a:r>
            <a:r>
              <a:rPr lang="en-US" dirty="0"/>
              <a:t> </a:t>
            </a:r>
            <a:r>
              <a:rPr lang="en-US" dirty="0" err="1"/>
              <a:t>lỗi</a:t>
            </a:r>
            <a:r>
              <a:rPr lang="en-US" dirty="0"/>
              <a:t>.</a:t>
            </a:r>
          </a:p>
          <a:p>
            <a:r>
              <a:rPr lang="en-US" dirty="0" err="1" smtClean="0"/>
              <a:t>Có</a:t>
            </a:r>
            <a:r>
              <a:rPr lang="en-US" dirty="0" smtClean="0"/>
              <a:t> </a:t>
            </a:r>
            <a:r>
              <a:rPr lang="en-US" dirty="0"/>
              <a:t>ý </a:t>
            </a:r>
            <a:r>
              <a:rPr lang="en-US" dirty="0" err="1"/>
              <a:t>muốn</a:t>
            </a:r>
            <a:r>
              <a:rPr lang="en-US" dirty="0"/>
              <a:t> </a:t>
            </a:r>
            <a:r>
              <a:rPr lang="en-US" dirty="0" err="1"/>
              <a:t>tự</a:t>
            </a:r>
            <a:r>
              <a:rPr lang="en-US" dirty="0"/>
              <a:t> </a:t>
            </a:r>
            <a:r>
              <a:rPr lang="en-US" dirty="0" err="1"/>
              <a:t>tử</a:t>
            </a:r>
            <a:r>
              <a:rPr lang="en-US" dirty="0"/>
              <a:t>. </a:t>
            </a:r>
          </a:p>
        </p:txBody>
      </p:sp>
    </p:spTree>
    <p:extLst>
      <p:ext uri="{BB962C8B-B14F-4D97-AF65-F5344CB8AC3E}">
        <p14:creationId xmlns:p14="http://schemas.microsoft.com/office/powerpoint/2010/main" val="264392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41"/>
                                        </p:tgtEl>
                                        <p:attrNameLst>
                                          <p:attrName>style.visibility</p:attrName>
                                        </p:attrNameLst>
                                      </p:cBhvr>
                                      <p:to>
                                        <p:strVal val="visible"/>
                                      </p:to>
                                    </p:set>
                                    <p:animEffect transition="in" filter="wipe(down)">
                                      <p:cBhvr>
                                        <p:cTn id="7" dur="500"/>
                                        <p:tgtEl>
                                          <p:spTgt spid="11264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2642">
                                            <p:txEl>
                                              <p:pRg st="0" end="0"/>
                                            </p:txEl>
                                          </p:spTgt>
                                        </p:tgtEl>
                                        <p:attrNameLst>
                                          <p:attrName>style.visibility</p:attrName>
                                        </p:attrNameLst>
                                      </p:cBhvr>
                                      <p:to>
                                        <p:strVal val="visible"/>
                                      </p:to>
                                    </p:set>
                                    <p:animEffect transition="in" filter="fade">
                                      <p:cBhvr>
                                        <p:cTn id="12" dur="1000"/>
                                        <p:tgtEl>
                                          <p:spTgt spid="112642">
                                            <p:txEl>
                                              <p:pRg st="0" end="0"/>
                                            </p:txEl>
                                          </p:spTgt>
                                        </p:tgtEl>
                                      </p:cBhvr>
                                    </p:animEffect>
                                    <p:anim calcmode="lin" valueType="num">
                                      <p:cBhvr>
                                        <p:cTn id="13" dur="1000" fill="hold"/>
                                        <p:tgtEl>
                                          <p:spTgt spid="11264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26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2642">
                                            <p:txEl>
                                              <p:pRg st="1" end="1"/>
                                            </p:txEl>
                                          </p:spTgt>
                                        </p:tgtEl>
                                        <p:attrNameLst>
                                          <p:attrName>style.visibility</p:attrName>
                                        </p:attrNameLst>
                                      </p:cBhvr>
                                      <p:to>
                                        <p:strVal val="visible"/>
                                      </p:to>
                                    </p:set>
                                    <p:animEffect transition="in" filter="fade">
                                      <p:cBhvr>
                                        <p:cTn id="19" dur="1000"/>
                                        <p:tgtEl>
                                          <p:spTgt spid="112642">
                                            <p:txEl>
                                              <p:pRg st="1" end="1"/>
                                            </p:txEl>
                                          </p:spTgt>
                                        </p:tgtEl>
                                      </p:cBhvr>
                                    </p:animEffect>
                                    <p:anim calcmode="lin" valueType="num">
                                      <p:cBhvr>
                                        <p:cTn id="20" dur="1000" fill="hold"/>
                                        <p:tgtEl>
                                          <p:spTgt spid="11264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126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2642">
                                            <p:txEl>
                                              <p:pRg st="2" end="2"/>
                                            </p:txEl>
                                          </p:spTgt>
                                        </p:tgtEl>
                                        <p:attrNameLst>
                                          <p:attrName>style.visibility</p:attrName>
                                        </p:attrNameLst>
                                      </p:cBhvr>
                                      <p:to>
                                        <p:strVal val="visible"/>
                                      </p:to>
                                    </p:set>
                                    <p:animEffect transition="in" filter="fade">
                                      <p:cBhvr>
                                        <p:cTn id="26" dur="1000"/>
                                        <p:tgtEl>
                                          <p:spTgt spid="112642">
                                            <p:txEl>
                                              <p:pRg st="2" end="2"/>
                                            </p:txEl>
                                          </p:spTgt>
                                        </p:tgtEl>
                                      </p:cBhvr>
                                    </p:animEffect>
                                    <p:anim calcmode="lin" valueType="num">
                                      <p:cBhvr>
                                        <p:cTn id="27" dur="1000" fill="hold"/>
                                        <p:tgtEl>
                                          <p:spTgt spid="11264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1264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2642">
                                            <p:txEl>
                                              <p:pRg st="3" end="3"/>
                                            </p:txEl>
                                          </p:spTgt>
                                        </p:tgtEl>
                                        <p:attrNameLst>
                                          <p:attrName>style.visibility</p:attrName>
                                        </p:attrNameLst>
                                      </p:cBhvr>
                                      <p:to>
                                        <p:strVal val="visible"/>
                                      </p:to>
                                    </p:set>
                                    <p:animEffect transition="in" filter="fade">
                                      <p:cBhvr>
                                        <p:cTn id="33" dur="1000"/>
                                        <p:tgtEl>
                                          <p:spTgt spid="112642">
                                            <p:txEl>
                                              <p:pRg st="3" end="3"/>
                                            </p:txEl>
                                          </p:spTgt>
                                        </p:tgtEl>
                                      </p:cBhvr>
                                    </p:animEffect>
                                    <p:anim calcmode="lin" valueType="num">
                                      <p:cBhvr>
                                        <p:cTn id="34" dur="1000" fill="hold"/>
                                        <p:tgtEl>
                                          <p:spTgt spid="11264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1264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2642">
                                            <p:txEl>
                                              <p:pRg st="4" end="4"/>
                                            </p:txEl>
                                          </p:spTgt>
                                        </p:tgtEl>
                                        <p:attrNameLst>
                                          <p:attrName>style.visibility</p:attrName>
                                        </p:attrNameLst>
                                      </p:cBhvr>
                                      <p:to>
                                        <p:strVal val="visible"/>
                                      </p:to>
                                    </p:set>
                                    <p:animEffect transition="in" filter="fade">
                                      <p:cBhvr>
                                        <p:cTn id="40" dur="1000"/>
                                        <p:tgtEl>
                                          <p:spTgt spid="112642">
                                            <p:txEl>
                                              <p:pRg st="4" end="4"/>
                                            </p:txEl>
                                          </p:spTgt>
                                        </p:tgtEl>
                                      </p:cBhvr>
                                    </p:animEffect>
                                    <p:anim calcmode="lin" valueType="num">
                                      <p:cBhvr>
                                        <p:cTn id="41" dur="1000" fill="hold"/>
                                        <p:tgtEl>
                                          <p:spTgt spid="11264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1264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2642">
                                            <p:txEl>
                                              <p:pRg st="5" end="5"/>
                                            </p:txEl>
                                          </p:spTgt>
                                        </p:tgtEl>
                                        <p:attrNameLst>
                                          <p:attrName>style.visibility</p:attrName>
                                        </p:attrNameLst>
                                      </p:cBhvr>
                                      <p:to>
                                        <p:strVal val="visible"/>
                                      </p:to>
                                    </p:set>
                                    <p:animEffect transition="in" filter="fade">
                                      <p:cBhvr>
                                        <p:cTn id="47" dur="1000"/>
                                        <p:tgtEl>
                                          <p:spTgt spid="112642">
                                            <p:txEl>
                                              <p:pRg st="5" end="5"/>
                                            </p:txEl>
                                          </p:spTgt>
                                        </p:tgtEl>
                                      </p:cBhvr>
                                    </p:animEffect>
                                    <p:anim calcmode="lin" valueType="num">
                                      <p:cBhvr>
                                        <p:cTn id="48" dur="1000" fill="hold"/>
                                        <p:tgtEl>
                                          <p:spTgt spid="112642">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1264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12642">
                                            <p:txEl>
                                              <p:pRg st="6" end="6"/>
                                            </p:txEl>
                                          </p:spTgt>
                                        </p:tgtEl>
                                        <p:attrNameLst>
                                          <p:attrName>style.visibility</p:attrName>
                                        </p:attrNameLst>
                                      </p:cBhvr>
                                      <p:to>
                                        <p:strVal val="visible"/>
                                      </p:to>
                                    </p:set>
                                    <p:animEffect transition="in" filter="fade">
                                      <p:cBhvr>
                                        <p:cTn id="54" dur="1000"/>
                                        <p:tgtEl>
                                          <p:spTgt spid="112642">
                                            <p:txEl>
                                              <p:pRg st="6" end="6"/>
                                            </p:txEl>
                                          </p:spTgt>
                                        </p:tgtEl>
                                      </p:cBhvr>
                                    </p:animEffect>
                                    <p:anim calcmode="lin" valueType="num">
                                      <p:cBhvr>
                                        <p:cTn id="55" dur="1000" fill="hold"/>
                                        <p:tgtEl>
                                          <p:spTgt spid="112642">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1264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12642">
                                            <p:txEl>
                                              <p:pRg st="7" end="7"/>
                                            </p:txEl>
                                          </p:spTgt>
                                        </p:tgtEl>
                                        <p:attrNameLst>
                                          <p:attrName>style.visibility</p:attrName>
                                        </p:attrNameLst>
                                      </p:cBhvr>
                                      <p:to>
                                        <p:strVal val="visible"/>
                                      </p:to>
                                    </p:set>
                                    <p:animEffect transition="in" filter="fade">
                                      <p:cBhvr>
                                        <p:cTn id="61" dur="1000"/>
                                        <p:tgtEl>
                                          <p:spTgt spid="112642">
                                            <p:txEl>
                                              <p:pRg st="7" end="7"/>
                                            </p:txEl>
                                          </p:spTgt>
                                        </p:tgtEl>
                                      </p:cBhvr>
                                    </p:animEffect>
                                    <p:anim calcmode="lin" valueType="num">
                                      <p:cBhvr>
                                        <p:cTn id="62" dur="1000" fill="hold"/>
                                        <p:tgtEl>
                                          <p:spTgt spid="112642">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11264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1" grpId="0"/>
      <p:bldP spid="11264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2443820" y="620000"/>
            <a:ext cx="7886700" cy="1325562"/>
          </a:xfrm>
        </p:spPr>
        <p:txBody>
          <a:bodyPr/>
          <a:lstStyle/>
          <a:p>
            <a:pPr algn="ctr"/>
            <a:r>
              <a:rPr lang="en-US" dirty="0" err="1"/>
              <a:t>Dấu</a:t>
            </a:r>
            <a:r>
              <a:rPr lang="en-US" dirty="0"/>
              <a:t> </a:t>
            </a:r>
            <a:r>
              <a:rPr lang="en-US" dirty="0" err="1"/>
              <a:t>hiệu</a:t>
            </a:r>
            <a:r>
              <a:rPr lang="en-US" dirty="0"/>
              <a:t> </a:t>
            </a:r>
            <a:r>
              <a:rPr lang="en-US" dirty="0" err="1"/>
              <a:t>nhận</a:t>
            </a:r>
            <a:r>
              <a:rPr lang="en-US" dirty="0"/>
              <a:t> </a:t>
            </a:r>
            <a:r>
              <a:rPr lang="en-US" dirty="0" err="1"/>
              <a:t>biết</a:t>
            </a:r>
            <a:r>
              <a:rPr lang="en-US" dirty="0"/>
              <a:t> </a:t>
            </a:r>
            <a:r>
              <a:rPr lang="en-US" dirty="0" err="1"/>
              <a:t>trẻ</a:t>
            </a:r>
            <a:r>
              <a:rPr lang="en-US" dirty="0"/>
              <a:t> </a:t>
            </a:r>
            <a:r>
              <a:rPr lang="en-US" dirty="0" err="1"/>
              <a:t>bị</a:t>
            </a:r>
            <a:r>
              <a:rPr lang="en-US" dirty="0"/>
              <a:t> XHTD</a:t>
            </a:r>
            <a:br>
              <a:rPr lang="en-US" dirty="0"/>
            </a:br>
            <a:r>
              <a:rPr lang="en-US" sz="3200" dirty="0"/>
              <a:t>(</a:t>
            </a:r>
            <a:r>
              <a:rPr lang="en-US" sz="3200" dirty="0" err="1"/>
              <a:t>Về</a:t>
            </a:r>
            <a:r>
              <a:rPr lang="en-US" sz="3200" dirty="0"/>
              <a:t> </a:t>
            </a:r>
            <a:r>
              <a:rPr lang="en-US" sz="3200" dirty="0" err="1"/>
              <a:t>hành</a:t>
            </a:r>
            <a:r>
              <a:rPr lang="en-US" sz="3200" dirty="0"/>
              <a:t> vi)</a:t>
            </a:r>
            <a:endParaRPr lang="en-US" altLang="en-US" b="1" cap="all" dirty="0">
              <a:solidFill>
                <a:srgbClr val="F97A1A"/>
              </a:solidFill>
              <a:latin typeface=".VnArialH"/>
              <a:ea typeface="Calibri" charset="0"/>
              <a:cs typeface="Calibri" charset="0"/>
            </a:endParaRPr>
          </a:p>
        </p:txBody>
      </p:sp>
      <p:sp>
        <p:nvSpPr>
          <p:cNvPr id="3" name="Content Placeholder 2"/>
          <p:cNvSpPr>
            <a:spLocks noGrp="1"/>
          </p:cNvSpPr>
          <p:nvPr>
            <p:ph idx="4294967295"/>
          </p:nvPr>
        </p:nvSpPr>
        <p:spPr>
          <a:xfrm>
            <a:off x="569844" y="2127307"/>
            <a:ext cx="10738864" cy="5715000"/>
          </a:xfrm>
          <a:prstGeom prst="rect">
            <a:avLst/>
          </a:prstGeom>
        </p:spPr>
        <p:txBody>
          <a:bodyPr>
            <a:normAutofit/>
          </a:bodyPr>
          <a:lstStyle/>
          <a:p>
            <a:pPr lvl="0" algn="just"/>
            <a:r>
              <a:rPr lang="en-US" sz="3200" dirty="0" err="1"/>
              <a:t>Từ</a:t>
            </a:r>
            <a:r>
              <a:rPr lang="en-US" sz="3200" dirty="0"/>
              <a:t> </a:t>
            </a:r>
            <a:r>
              <a:rPr lang="en-US" sz="3200" dirty="0" err="1"/>
              <a:t>chối</a:t>
            </a:r>
            <a:r>
              <a:rPr lang="en-US" sz="3200" dirty="0"/>
              <a:t> </a:t>
            </a:r>
            <a:r>
              <a:rPr lang="en-US" sz="3200" dirty="0" err="1"/>
              <a:t>cởi</a:t>
            </a:r>
            <a:r>
              <a:rPr lang="en-US" sz="3200" dirty="0"/>
              <a:t> </a:t>
            </a:r>
            <a:r>
              <a:rPr lang="en-US" sz="3200" dirty="0" err="1"/>
              <a:t>trang</a:t>
            </a:r>
            <a:r>
              <a:rPr lang="en-US" sz="3200" dirty="0"/>
              <a:t> </a:t>
            </a:r>
            <a:r>
              <a:rPr lang="en-US" sz="3200" dirty="0" err="1"/>
              <a:t>phục</a:t>
            </a:r>
            <a:r>
              <a:rPr lang="en-US" sz="3200" dirty="0"/>
              <a:t> </a:t>
            </a:r>
            <a:r>
              <a:rPr lang="en-US" sz="3200" dirty="0" err="1"/>
              <a:t>hoặc</a:t>
            </a:r>
            <a:r>
              <a:rPr lang="en-US" sz="3200" dirty="0"/>
              <a:t> </a:t>
            </a:r>
            <a:r>
              <a:rPr lang="en-US" sz="3200" dirty="0" err="1"/>
              <a:t>đồ</a:t>
            </a:r>
            <a:r>
              <a:rPr lang="en-US" sz="3200" dirty="0"/>
              <a:t> </a:t>
            </a:r>
            <a:r>
              <a:rPr lang="en-US" sz="3200" dirty="0" err="1"/>
              <a:t>lót</a:t>
            </a:r>
            <a:r>
              <a:rPr lang="en-US" sz="3200" dirty="0"/>
              <a:t> </a:t>
            </a:r>
            <a:r>
              <a:rPr lang="en-US" sz="3200" dirty="0" err="1"/>
              <a:t>hoặc</a:t>
            </a:r>
            <a:r>
              <a:rPr lang="en-US" sz="3200" dirty="0"/>
              <a:t> </a:t>
            </a:r>
            <a:r>
              <a:rPr lang="en-US" sz="3200" dirty="0" err="1"/>
              <a:t>không</a:t>
            </a:r>
            <a:r>
              <a:rPr lang="en-US" sz="3200" dirty="0"/>
              <a:t> </a:t>
            </a:r>
            <a:r>
              <a:rPr lang="en-US" sz="3200" dirty="0" err="1"/>
              <a:t>muốn</a:t>
            </a:r>
            <a:r>
              <a:rPr lang="en-US" sz="3200" dirty="0"/>
              <a:t> </a:t>
            </a:r>
            <a:r>
              <a:rPr lang="en-US" sz="3200" dirty="0" err="1"/>
              <a:t>thay</a:t>
            </a:r>
            <a:r>
              <a:rPr lang="en-US" sz="3200" dirty="0"/>
              <a:t> </a:t>
            </a:r>
            <a:r>
              <a:rPr lang="en-US" sz="3200" dirty="0" err="1"/>
              <a:t>quần</a:t>
            </a:r>
            <a:r>
              <a:rPr lang="en-US" sz="3200" dirty="0"/>
              <a:t> </a:t>
            </a:r>
            <a:r>
              <a:rPr lang="en-US" sz="3200" dirty="0" err="1"/>
              <a:t>áo</a:t>
            </a:r>
            <a:r>
              <a:rPr lang="en-US" sz="3200" dirty="0"/>
              <a:t> (</a:t>
            </a:r>
            <a:r>
              <a:rPr lang="en-US" sz="3200" dirty="0" err="1"/>
              <a:t>để</a:t>
            </a:r>
            <a:r>
              <a:rPr lang="en-US" sz="3200" dirty="0"/>
              <a:t> </a:t>
            </a:r>
            <a:r>
              <a:rPr lang="en-US" sz="3200" dirty="0" err="1"/>
              <a:t>che</a:t>
            </a:r>
            <a:r>
              <a:rPr lang="en-US" sz="3200" dirty="0"/>
              <a:t> </a:t>
            </a:r>
            <a:r>
              <a:rPr lang="en-US" sz="3200" dirty="0" err="1"/>
              <a:t>giấu</a:t>
            </a:r>
            <a:r>
              <a:rPr lang="en-US" sz="3200" dirty="0"/>
              <a:t> </a:t>
            </a:r>
            <a:r>
              <a:rPr lang="en-US" sz="3200" dirty="0" err="1"/>
              <a:t>vết</a:t>
            </a:r>
            <a:r>
              <a:rPr lang="en-US" sz="3200" dirty="0"/>
              <a:t> </a:t>
            </a:r>
            <a:r>
              <a:rPr lang="en-US" sz="3200" dirty="0" err="1"/>
              <a:t>thương</a:t>
            </a:r>
            <a:r>
              <a:rPr lang="en-US" sz="3200" dirty="0"/>
              <a:t>, </a:t>
            </a:r>
            <a:r>
              <a:rPr lang="en-US" sz="3200" dirty="0" err="1"/>
              <a:t>sợ</a:t>
            </a:r>
            <a:r>
              <a:rPr lang="en-US" sz="3200" dirty="0"/>
              <a:t> </a:t>
            </a:r>
            <a:r>
              <a:rPr lang="en-US" sz="3200" dirty="0" err="1"/>
              <a:t>bị</a:t>
            </a:r>
            <a:r>
              <a:rPr lang="en-US" sz="3200" dirty="0"/>
              <a:t> </a:t>
            </a:r>
            <a:r>
              <a:rPr lang="en-US" sz="3200" dirty="0" err="1"/>
              <a:t>người</a:t>
            </a:r>
            <a:r>
              <a:rPr lang="en-US" sz="3200" dirty="0"/>
              <a:t> </a:t>
            </a:r>
            <a:r>
              <a:rPr lang="en-US" sz="3200" dirty="0" err="1"/>
              <a:t>khác</a:t>
            </a:r>
            <a:r>
              <a:rPr lang="en-US" sz="3200" dirty="0"/>
              <a:t> </a:t>
            </a:r>
            <a:r>
              <a:rPr lang="en-US" sz="3200" dirty="0" err="1"/>
              <a:t>phát</a:t>
            </a:r>
            <a:r>
              <a:rPr lang="en-US" sz="3200" dirty="0"/>
              <a:t> </a:t>
            </a:r>
            <a:r>
              <a:rPr lang="en-US" sz="3200" dirty="0" err="1"/>
              <a:t>hiện</a:t>
            </a:r>
            <a:r>
              <a:rPr lang="en-US" sz="3200" dirty="0"/>
              <a:t>,…)</a:t>
            </a:r>
          </a:p>
          <a:p>
            <a:pPr lvl="0" algn="just"/>
            <a:r>
              <a:rPr lang="en-US" sz="3200" dirty="0" err="1"/>
              <a:t>Ăn</a:t>
            </a:r>
            <a:r>
              <a:rPr lang="en-US" sz="3200" dirty="0"/>
              <a:t> </a:t>
            </a:r>
            <a:r>
              <a:rPr lang="en-US" sz="3200" dirty="0" err="1"/>
              <a:t>uống</a:t>
            </a:r>
            <a:r>
              <a:rPr lang="en-US" sz="3200" dirty="0"/>
              <a:t> </a:t>
            </a:r>
            <a:r>
              <a:rPr lang="en-US" sz="3200" dirty="0" err="1"/>
              <a:t>thất</a:t>
            </a:r>
            <a:r>
              <a:rPr lang="en-US" sz="3200" dirty="0"/>
              <a:t> </a:t>
            </a:r>
            <a:r>
              <a:rPr lang="en-US" sz="3200" dirty="0" err="1"/>
              <a:t>thường</a:t>
            </a:r>
            <a:r>
              <a:rPr lang="en-US" sz="3200" dirty="0"/>
              <a:t>, </a:t>
            </a:r>
            <a:r>
              <a:rPr lang="en-US" sz="3200" dirty="0" err="1"/>
              <a:t>ngủ</a:t>
            </a:r>
            <a:r>
              <a:rPr lang="en-US" sz="3200" dirty="0"/>
              <a:t> </a:t>
            </a:r>
            <a:r>
              <a:rPr lang="en-US" sz="3200" dirty="0" err="1"/>
              <a:t>không</a:t>
            </a:r>
            <a:r>
              <a:rPr lang="en-US" sz="3200" dirty="0"/>
              <a:t> </a:t>
            </a:r>
            <a:r>
              <a:rPr lang="en-US" sz="3200" dirty="0" err="1"/>
              <a:t>ngon</a:t>
            </a:r>
            <a:r>
              <a:rPr lang="en-US" sz="3200" dirty="0"/>
              <a:t> </a:t>
            </a:r>
            <a:r>
              <a:rPr lang="en-US" sz="3200" dirty="0" err="1"/>
              <a:t>giấc</a:t>
            </a:r>
            <a:r>
              <a:rPr lang="en-US" sz="3200" dirty="0"/>
              <a:t>, hay </a:t>
            </a:r>
            <a:r>
              <a:rPr lang="en-US" sz="3200" dirty="0" err="1"/>
              <a:t>gặp</a:t>
            </a:r>
            <a:r>
              <a:rPr lang="en-US" sz="3200" dirty="0"/>
              <a:t> </a:t>
            </a:r>
            <a:r>
              <a:rPr lang="en-US" sz="3200" dirty="0" err="1"/>
              <a:t>ác</a:t>
            </a:r>
            <a:r>
              <a:rPr lang="en-US" sz="3200" dirty="0"/>
              <a:t> </a:t>
            </a:r>
            <a:r>
              <a:rPr lang="en-US" sz="3200" dirty="0" err="1"/>
              <a:t>mộng</a:t>
            </a:r>
            <a:r>
              <a:rPr lang="en-US" sz="3200" dirty="0"/>
              <a:t>.</a:t>
            </a:r>
          </a:p>
          <a:p>
            <a:pPr lvl="0" algn="just"/>
            <a:r>
              <a:rPr lang="en-US" sz="3200" dirty="0"/>
              <a:t>Hay </a:t>
            </a:r>
            <a:r>
              <a:rPr lang="en-US" sz="3200" dirty="0" err="1"/>
              <a:t>thủ</a:t>
            </a:r>
            <a:r>
              <a:rPr lang="en-US" sz="3200" dirty="0"/>
              <a:t> </a:t>
            </a:r>
            <a:r>
              <a:rPr lang="en-US" sz="3200" dirty="0" err="1"/>
              <a:t>dâm</a:t>
            </a:r>
            <a:r>
              <a:rPr lang="en-US" sz="3200" dirty="0"/>
              <a:t> (</a:t>
            </a:r>
            <a:r>
              <a:rPr lang="en-US" sz="3200" dirty="0" err="1"/>
              <a:t>dùng</a:t>
            </a:r>
            <a:r>
              <a:rPr lang="en-US" sz="3200" dirty="0"/>
              <a:t> </a:t>
            </a:r>
            <a:r>
              <a:rPr lang="en-US" sz="3200" dirty="0" err="1"/>
              <a:t>tay</a:t>
            </a:r>
            <a:r>
              <a:rPr lang="en-US" sz="3200" dirty="0"/>
              <a:t> </a:t>
            </a:r>
            <a:r>
              <a:rPr lang="en-US" sz="3200" dirty="0" err="1"/>
              <a:t>nghịch</a:t>
            </a:r>
            <a:r>
              <a:rPr lang="en-US" sz="3200" dirty="0"/>
              <a:t> </a:t>
            </a:r>
            <a:r>
              <a:rPr lang="en-US" sz="3200" dirty="0" err="1"/>
              <a:t>bộ</a:t>
            </a:r>
            <a:r>
              <a:rPr lang="en-US" sz="3200" dirty="0"/>
              <a:t> </a:t>
            </a:r>
            <a:r>
              <a:rPr lang="en-US" sz="3200" dirty="0" err="1"/>
              <a:t>phận</a:t>
            </a:r>
            <a:r>
              <a:rPr lang="en-US" sz="3200" dirty="0"/>
              <a:t> </a:t>
            </a:r>
            <a:r>
              <a:rPr lang="en-US" sz="3200" dirty="0" err="1"/>
              <a:t>sinh</a:t>
            </a:r>
            <a:r>
              <a:rPr lang="en-US" sz="3200" dirty="0"/>
              <a:t> </a:t>
            </a:r>
            <a:r>
              <a:rPr lang="en-US" sz="3200" dirty="0" err="1"/>
              <a:t>dục</a:t>
            </a:r>
            <a:r>
              <a:rPr lang="en-US" sz="3200" dirty="0"/>
              <a:t> </a:t>
            </a:r>
            <a:r>
              <a:rPr lang="en-US" sz="3200" dirty="0" err="1"/>
              <a:t>của</a:t>
            </a:r>
            <a:r>
              <a:rPr lang="en-US" sz="3200" dirty="0"/>
              <a:t> </a:t>
            </a:r>
            <a:r>
              <a:rPr lang="en-US" sz="3200" dirty="0" err="1"/>
              <a:t>mình</a:t>
            </a:r>
            <a:r>
              <a:rPr lang="en-US" sz="3200" dirty="0"/>
              <a:t>).</a:t>
            </a:r>
          </a:p>
          <a:p>
            <a:pPr lvl="0" algn="just"/>
            <a:r>
              <a:rPr lang="en-US" sz="3200" dirty="0" err="1"/>
              <a:t>Có</a:t>
            </a:r>
            <a:r>
              <a:rPr lang="en-US" sz="3200" dirty="0"/>
              <a:t> </a:t>
            </a:r>
            <a:r>
              <a:rPr lang="en-US" sz="3200" dirty="0" err="1"/>
              <a:t>những</a:t>
            </a:r>
            <a:r>
              <a:rPr lang="en-US" sz="3200" dirty="0"/>
              <a:t> </a:t>
            </a:r>
            <a:r>
              <a:rPr lang="en-US" sz="3200" dirty="0" err="1"/>
              <a:t>cử</a:t>
            </a:r>
            <a:r>
              <a:rPr lang="en-US" sz="3200" dirty="0"/>
              <a:t> </a:t>
            </a:r>
            <a:r>
              <a:rPr lang="en-US" sz="3200" dirty="0" err="1"/>
              <a:t>chỉ</a:t>
            </a:r>
            <a:r>
              <a:rPr lang="en-US" sz="3200" dirty="0"/>
              <a:t> </a:t>
            </a:r>
            <a:r>
              <a:rPr lang="en-US" sz="3200" dirty="0" err="1"/>
              <a:t>bóng</a:t>
            </a:r>
            <a:r>
              <a:rPr lang="en-US" sz="3200" dirty="0"/>
              <a:t> </a:t>
            </a:r>
            <a:r>
              <a:rPr lang="en-US" sz="3200" dirty="0" err="1"/>
              <a:t>gió</a:t>
            </a:r>
            <a:r>
              <a:rPr lang="en-US" sz="3200" dirty="0"/>
              <a:t> </a:t>
            </a:r>
            <a:r>
              <a:rPr lang="en-US" sz="3200" dirty="0" err="1"/>
              <a:t>về</a:t>
            </a:r>
            <a:r>
              <a:rPr lang="en-US" sz="3200" dirty="0"/>
              <a:t> </a:t>
            </a:r>
            <a:r>
              <a:rPr lang="en-US" sz="3200" dirty="0" err="1"/>
              <a:t>quan</a:t>
            </a:r>
            <a:r>
              <a:rPr lang="en-US" sz="3200" dirty="0"/>
              <a:t> </a:t>
            </a:r>
            <a:r>
              <a:rPr lang="en-US" sz="3200" dirty="0" err="1"/>
              <a:t>hệ</a:t>
            </a:r>
            <a:r>
              <a:rPr lang="en-US" sz="3200" dirty="0"/>
              <a:t> </a:t>
            </a:r>
            <a:r>
              <a:rPr lang="en-US" sz="3200" dirty="0" err="1"/>
              <a:t>tình</a:t>
            </a:r>
            <a:r>
              <a:rPr lang="en-US" sz="3200" dirty="0"/>
              <a:t> </a:t>
            </a:r>
            <a:r>
              <a:rPr lang="en-US" sz="3200" dirty="0" err="1"/>
              <a:t>dục</a:t>
            </a:r>
            <a:r>
              <a:rPr lang="en-US" sz="3200" dirty="0"/>
              <a:t> qua </a:t>
            </a:r>
            <a:r>
              <a:rPr lang="en-US" sz="3200" dirty="0" err="1"/>
              <a:t>các</a:t>
            </a:r>
            <a:r>
              <a:rPr lang="en-US" sz="3200" dirty="0"/>
              <a:t> </a:t>
            </a:r>
            <a:r>
              <a:rPr lang="en-US" sz="3200" dirty="0" err="1"/>
              <a:t>hoạt</a:t>
            </a:r>
            <a:r>
              <a:rPr lang="en-US" sz="3200" dirty="0"/>
              <a:t> </a:t>
            </a:r>
            <a:r>
              <a:rPr lang="en-US" sz="3200" dirty="0" err="1"/>
              <a:t>động</a:t>
            </a:r>
            <a:r>
              <a:rPr lang="en-US" sz="3200" dirty="0"/>
              <a:t> </a:t>
            </a:r>
            <a:r>
              <a:rPr lang="en-US" sz="3200" dirty="0" err="1"/>
              <a:t>hoặc</a:t>
            </a:r>
            <a:r>
              <a:rPr lang="en-US" sz="3200" dirty="0"/>
              <a:t> </a:t>
            </a:r>
            <a:r>
              <a:rPr lang="en-US" sz="3200" dirty="0" err="1"/>
              <a:t>bàn</a:t>
            </a:r>
            <a:r>
              <a:rPr lang="en-US" sz="3200" dirty="0"/>
              <a:t> </a:t>
            </a:r>
            <a:r>
              <a:rPr lang="en-US" sz="3200" dirty="0" err="1"/>
              <a:t>luận</a:t>
            </a:r>
            <a:r>
              <a:rPr lang="en-US" sz="3200" dirty="0"/>
              <a:t> </a:t>
            </a:r>
            <a:r>
              <a:rPr lang="en-US" sz="3200" dirty="0" err="1"/>
              <a:t>không</a:t>
            </a:r>
            <a:r>
              <a:rPr lang="en-US" sz="3200" dirty="0"/>
              <a:t> </a:t>
            </a:r>
            <a:r>
              <a:rPr lang="en-US" sz="3200" dirty="0" err="1"/>
              <a:t>phù</a:t>
            </a:r>
            <a:r>
              <a:rPr lang="en-US" sz="3200" dirty="0"/>
              <a:t> </a:t>
            </a:r>
            <a:r>
              <a:rPr lang="en-US" sz="3200" dirty="0" err="1"/>
              <a:t>hợp</a:t>
            </a:r>
            <a:r>
              <a:rPr lang="en-US" sz="3200" dirty="0"/>
              <a:t> </a:t>
            </a:r>
            <a:r>
              <a:rPr lang="en-US" sz="3200" dirty="0" err="1"/>
              <a:t>với</a:t>
            </a:r>
            <a:r>
              <a:rPr lang="en-US" sz="3200" dirty="0"/>
              <a:t> </a:t>
            </a:r>
            <a:r>
              <a:rPr lang="en-US" sz="3200" dirty="0" err="1"/>
              <a:t>lứa</a:t>
            </a:r>
            <a:r>
              <a:rPr lang="en-US" sz="3200" dirty="0"/>
              <a:t> </a:t>
            </a:r>
            <a:r>
              <a:rPr lang="en-US" sz="3200" dirty="0" err="1"/>
              <a:t>tuổi</a:t>
            </a:r>
            <a:r>
              <a:rPr lang="en-US" sz="3200" dirty="0" smtClean="0"/>
              <a:t>.</a:t>
            </a:r>
            <a:endParaRPr lang="en-US" altLang="en-US" sz="3200" b="1" dirty="0"/>
          </a:p>
        </p:txBody>
      </p:sp>
    </p:spTree>
    <p:extLst>
      <p:ext uri="{BB962C8B-B14F-4D97-AF65-F5344CB8AC3E}">
        <p14:creationId xmlns:p14="http://schemas.microsoft.com/office/powerpoint/2010/main" val="3711276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4689"/>
                                        </p:tgtEl>
                                        <p:attrNameLst>
                                          <p:attrName>style.visibility</p:attrName>
                                        </p:attrNameLst>
                                      </p:cBhvr>
                                      <p:to>
                                        <p:strVal val="visible"/>
                                      </p:to>
                                    </p:set>
                                    <p:animEffect transition="in" filter="wipe(down)">
                                      <p:cBhvr>
                                        <p:cTn id="7" dur="500"/>
                                        <p:tgtEl>
                                          <p:spTgt spid="11468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89"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2486982" y="500876"/>
            <a:ext cx="7886700" cy="1325562"/>
          </a:xfrm>
        </p:spPr>
        <p:txBody>
          <a:bodyPr/>
          <a:lstStyle/>
          <a:p>
            <a:pPr algn="ctr"/>
            <a:r>
              <a:rPr lang="en-US" dirty="0" err="1"/>
              <a:t>Dấu</a:t>
            </a:r>
            <a:r>
              <a:rPr lang="en-US" dirty="0"/>
              <a:t> </a:t>
            </a:r>
            <a:r>
              <a:rPr lang="en-US" dirty="0" err="1"/>
              <a:t>hiệu</a:t>
            </a:r>
            <a:r>
              <a:rPr lang="en-US" dirty="0"/>
              <a:t> </a:t>
            </a:r>
            <a:r>
              <a:rPr lang="en-US" dirty="0" err="1"/>
              <a:t>nhận</a:t>
            </a:r>
            <a:r>
              <a:rPr lang="en-US" dirty="0"/>
              <a:t> </a:t>
            </a:r>
            <a:r>
              <a:rPr lang="en-US" dirty="0" err="1"/>
              <a:t>biết</a:t>
            </a:r>
            <a:r>
              <a:rPr lang="en-US" dirty="0"/>
              <a:t> </a:t>
            </a:r>
            <a:r>
              <a:rPr lang="en-US" dirty="0" err="1"/>
              <a:t>trẻ</a:t>
            </a:r>
            <a:r>
              <a:rPr lang="en-US" dirty="0"/>
              <a:t> </a:t>
            </a:r>
            <a:r>
              <a:rPr lang="en-US" dirty="0" err="1"/>
              <a:t>bị</a:t>
            </a:r>
            <a:r>
              <a:rPr lang="en-US" dirty="0"/>
              <a:t> XHTD</a:t>
            </a:r>
            <a:br>
              <a:rPr lang="en-US" dirty="0"/>
            </a:br>
            <a:r>
              <a:rPr lang="en-US" sz="3200" dirty="0"/>
              <a:t>(</a:t>
            </a:r>
            <a:r>
              <a:rPr lang="en-US" sz="3200" dirty="0" err="1"/>
              <a:t>Về</a:t>
            </a:r>
            <a:r>
              <a:rPr lang="en-US" sz="3200" dirty="0"/>
              <a:t> </a:t>
            </a:r>
            <a:r>
              <a:rPr lang="en-US" sz="3200" dirty="0" err="1"/>
              <a:t>hành</a:t>
            </a:r>
            <a:r>
              <a:rPr lang="en-US" sz="3200" dirty="0"/>
              <a:t> vi)</a:t>
            </a:r>
            <a:endParaRPr lang="en-US" altLang="en-US" b="1" cap="all" dirty="0">
              <a:solidFill>
                <a:srgbClr val="F97A1A"/>
              </a:solidFill>
              <a:latin typeface=".VnArialH"/>
              <a:ea typeface="Calibri" charset="0"/>
              <a:cs typeface="Calibri" charset="0"/>
            </a:endParaRPr>
          </a:p>
        </p:txBody>
      </p:sp>
      <p:sp>
        <p:nvSpPr>
          <p:cNvPr id="3" name="Content Placeholder 2"/>
          <p:cNvSpPr>
            <a:spLocks noGrp="1"/>
          </p:cNvSpPr>
          <p:nvPr>
            <p:ph idx="4294967295"/>
          </p:nvPr>
        </p:nvSpPr>
        <p:spPr>
          <a:xfrm>
            <a:off x="726567" y="1765478"/>
            <a:ext cx="10738864" cy="5715000"/>
          </a:xfrm>
          <a:prstGeom prst="rect">
            <a:avLst/>
          </a:prstGeom>
        </p:spPr>
        <p:txBody>
          <a:bodyPr/>
          <a:lstStyle/>
          <a:p>
            <a:pPr lvl="0" algn="just"/>
            <a:r>
              <a:rPr lang="en-US" sz="3200" dirty="0" err="1"/>
              <a:t>Có</a:t>
            </a:r>
            <a:r>
              <a:rPr lang="en-US" sz="3200" dirty="0"/>
              <a:t> </a:t>
            </a:r>
            <a:r>
              <a:rPr lang="en-US" sz="3200" dirty="0" err="1"/>
              <a:t>những</a:t>
            </a:r>
            <a:r>
              <a:rPr lang="en-US" sz="3200" dirty="0"/>
              <a:t> </a:t>
            </a:r>
            <a:r>
              <a:rPr lang="en-US" sz="3200" dirty="0" err="1"/>
              <a:t>hoạt</a:t>
            </a:r>
            <a:r>
              <a:rPr lang="en-US" sz="3200" dirty="0"/>
              <a:t> </a:t>
            </a:r>
            <a:r>
              <a:rPr lang="en-US" sz="3200" dirty="0" err="1"/>
              <a:t>động</a:t>
            </a:r>
            <a:r>
              <a:rPr lang="en-US" sz="3200" dirty="0"/>
              <a:t> </a:t>
            </a:r>
            <a:r>
              <a:rPr lang="en-US" sz="3200" dirty="0" err="1"/>
              <a:t>mang</a:t>
            </a:r>
            <a:r>
              <a:rPr lang="en-US" sz="3200" dirty="0"/>
              <a:t> </a:t>
            </a:r>
            <a:r>
              <a:rPr lang="en-US" sz="3200" dirty="0" err="1"/>
              <a:t>tính</a:t>
            </a:r>
            <a:r>
              <a:rPr lang="en-US" sz="3200" dirty="0"/>
              <a:t> </a:t>
            </a:r>
            <a:r>
              <a:rPr lang="en-US" sz="3200" dirty="0" err="1"/>
              <a:t>tình</a:t>
            </a:r>
            <a:r>
              <a:rPr lang="en-US" sz="3200" dirty="0"/>
              <a:t> </a:t>
            </a:r>
            <a:r>
              <a:rPr lang="en-US" sz="3200" dirty="0" err="1"/>
              <a:t>dục</a:t>
            </a:r>
            <a:r>
              <a:rPr lang="en-US" sz="3200" dirty="0"/>
              <a:t> </a:t>
            </a:r>
            <a:r>
              <a:rPr lang="en-US" sz="3200" dirty="0" err="1"/>
              <a:t>trong</a:t>
            </a:r>
            <a:r>
              <a:rPr lang="en-US" sz="3200" dirty="0"/>
              <a:t> </a:t>
            </a:r>
            <a:r>
              <a:rPr lang="en-US" sz="3200" dirty="0" err="1"/>
              <a:t>khi</a:t>
            </a:r>
            <a:r>
              <a:rPr lang="en-US" sz="3200" dirty="0"/>
              <a:t> </a:t>
            </a:r>
            <a:r>
              <a:rPr lang="en-US" sz="3200" dirty="0" err="1"/>
              <a:t>chơi</a:t>
            </a:r>
            <a:r>
              <a:rPr lang="en-US" sz="3200" dirty="0"/>
              <a:t> </a:t>
            </a:r>
            <a:r>
              <a:rPr lang="en-US" sz="3200" dirty="0" err="1"/>
              <a:t>đùa</a:t>
            </a:r>
            <a:r>
              <a:rPr lang="en-US" sz="3200" dirty="0"/>
              <a:t> </a:t>
            </a:r>
            <a:r>
              <a:rPr lang="en-US" sz="3200" dirty="0" err="1"/>
              <a:t>với</a:t>
            </a:r>
            <a:r>
              <a:rPr lang="en-US" sz="3200" dirty="0"/>
              <a:t> </a:t>
            </a:r>
            <a:r>
              <a:rPr lang="en-US" sz="3200" dirty="0" err="1"/>
              <a:t>các</a:t>
            </a:r>
            <a:r>
              <a:rPr lang="en-US" sz="3200" dirty="0"/>
              <a:t> </a:t>
            </a:r>
            <a:r>
              <a:rPr lang="en-US" sz="3200" dirty="0" err="1"/>
              <a:t>trẻ</a:t>
            </a:r>
            <a:r>
              <a:rPr lang="en-US" sz="3200" dirty="0"/>
              <a:t> </a:t>
            </a:r>
            <a:r>
              <a:rPr lang="en-US" sz="3200" dirty="0" err="1"/>
              <a:t>em</a:t>
            </a:r>
            <a:r>
              <a:rPr lang="en-US" sz="3200" dirty="0"/>
              <a:t> </a:t>
            </a:r>
            <a:r>
              <a:rPr lang="en-US" sz="3200" dirty="0" err="1"/>
              <a:t>khác</a:t>
            </a:r>
            <a:r>
              <a:rPr lang="en-US" sz="3200" dirty="0"/>
              <a:t>, </a:t>
            </a:r>
            <a:r>
              <a:rPr lang="en-US" sz="3200" dirty="0" err="1"/>
              <a:t>với</a:t>
            </a:r>
            <a:r>
              <a:rPr lang="en-US" sz="3200" dirty="0"/>
              <a:t> </a:t>
            </a:r>
            <a:r>
              <a:rPr lang="en-US" sz="3200" dirty="0" err="1"/>
              <a:t>búp</a:t>
            </a:r>
            <a:r>
              <a:rPr lang="en-US" sz="3200" dirty="0"/>
              <a:t> </a:t>
            </a:r>
            <a:r>
              <a:rPr lang="en-US" sz="3200" dirty="0" err="1"/>
              <a:t>bê</a:t>
            </a:r>
            <a:r>
              <a:rPr lang="en-US" sz="3200" dirty="0"/>
              <a:t>, </a:t>
            </a:r>
            <a:r>
              <a:rPr lang="en-US" sz="3200" dirty="0" err="1"/>
              <a:t>đồ</a:t>
            </a:r>
            <a:r>
              <a:rPr lang="en-US" sz="3200" dirty="0"/>
              <a:t> </a:t>
            </a:r>
            <a:r>
              <a:rPr lang="en-US" sz="3200" dirty="0" err="1"/>
              <a:t>chơi</a:t>
            </a:r>
            <a:r>
              <a:rPr lang="en-US" sz="3200" dirty="0"/>
              <a:t> </a:t>
            </a:r>
            <a:r>
              <a:rPr lang="en-US" sz="3200" dirty="0" err="1"/>
              <a:t>hoặc</a:t>
            </a:r>
            <a:r>
              <a:rPr lang="en-US" sz="3200" dirty="0"/>
              <a:t> </a:t>
            </a:r>
            <a:r>
              <a:rPr lang="en-US" sz="3200" dirty="0" err="1"/>
              <a:t>động</a:t>
            </a:r>
            <a:r>
              <a:rPr lang="en-US" sz="3200" dirty="0"/>
              <a:t> </a:t>
            </a:r>
            <a:r>
              <a:rPr lang="en-US" sz="3200" dirty="0" err="1"/>
              <a:t>vật</a:t>
            </a:r>
            <a:r>
              <a:rPr lang="en-US" sz="3200" dirty="0"/>
              <a:t>.</a:t>
            </a:r>
          </a:p>
          <a:p>
            <a:pPr lvl="0" algn="just"/>
            <a:r>
              <a:rPr lang="en-US" sz="3200" dirty="0" err="1"/>
              <a:t>Có</a:t>
            </a:r>
            <a:r>
              <a:rPr lang="en-US" sz="3200" dirty="0"/>
              <a:t> </a:t>
            </a:r>
            <a:r>
              <a:rPr lang="en-US" sz="3200" dirty="0" err="1"/>
              <a:t>nhiều</a:t>
            </a:r>
            <a:r>
              <a:rPr lang="en-US" sz="3200" dirty="0"/>
              <a:t> </a:t>
            </a:r>
            <a:r>
              <a:rPr lang="en-US" sz="3200" dirty="0" err="1"/>
              <a:t>hành</a:t>
            </a:r>
            <a:r>
              <a:rPr lang="en-US" sz="3200" dirty="0"/>
              <a:t> vi </a:t>
            </a:r>
            <a:r>
              <a:rPr lang="en-US" sz="3200" dirty="0" err="1"/>
              <a:t>bất</a:t>
            </a:r>
            <a:r>
              <a:rPr lang="en-US" sz="3200" dirty="0"/>
              <a:t> </a:t>
            </a:r>
            <a:r>
              <a:rPr lang="en-US" sz="3200" dirty="0" err="1"/>
              <a:t>bình</a:t>
            </a:r>
            <a:r>
              <a:rPr lang="en-US" sz="3200" dirty="0"/>
              <a:t> </a:t>
            </a:r>
            <a:r>
              <a:rPr lang="en-US" sz="3200" dirty="0" err="1"/>
              <a:t>thường</a:t>
            </a:r>
            <a:r>
              <a:rPr lang="en-US" sz="3200" dirty="0"/>
              <a:t> (VD: </a:t>
            </a:r>
            <a:r>
              <a:rPr lang="en-US" sz="3200" dirty="0" err="1"/>
              <a:t>rửa</a:t>
            </a:r>
            <a:r>
              <a:rPr lang="en-US" sz="3200" dirty="0"/>
              <a:t> </a:t>
            </a:r>
            <a:r>
              <a:rPr lang="en-US" sz="3200" dirty="0" err="1"/>
              <a:t>tay</a:t>
            </a:r>
            <a:r>
              <a:rPr lang="en-US" sz="3200" dirty="0"/>
              <a:t> </a:t>
            </a:r>
            <a:r>
              <a:rPr lang="en-US" sz="3200" dirty="0" err="1"/>
              <a:t>thường</a:t>
            </a:r>
            <a:r>
              <a:rPr lang="en-US" sz="3200" dirty="0"/>
              <a:t> </a:t>
            </a:r>
            <a:r>
              <a:rPr lang="en-US" sz="3200" dirty="0" err="1"/>
              <a:t>xuyên</a:t>
            </a:r>
            <a:r>
              <a:rPr lang="en-US" sz="3200" dirty="0"/>
              <a:t>, </a:t>
            </a:r>
            <a:r>
              <a:rPr lang="en-US" sz="3200" dirty="0" err="1"/>
              <a:t>vẽ</a:t>
            </a:r>
            <a:r>
              <a:rPr lang="en-US" sz="3200" dirty="0"/>
              <a:t> </a:t>
            </a:r>
            <a:r>
              <a:rPr lang="en-US" sz="3200" dirty="0" err="1"/>
              <a:t>tranh</a:t>
            </a:r>
            <a:r>
              <a:rPr lang="en-US" sz="3200" dirty="0"/>
              <a:t> </a:t>
            </a:r>
            <a:r>
              <a:rPr lang="en-US" sz="3200" dirty="0" err="1"/>
              <a:t>ảnh</a:t>
            </a:r>
            <a:r>
              <a:rPr lang="en-US" sz="3200" dirty="0"/>
              <a:t> </a:t>
            </a:r>
            <a:r>
              <a:rPr lang="en-US" sz="3200" dirty="0" err="1"/>
              <a:t>khỏa</a:t>
            </a:r>
            <a:r>
              <a:rPr lang="en-US" sz="3200" dirty="0"/>
              <a:t> </a:t>
            </a:r>
            <a:r>
              <a:rPr lang="en-US" sz="3200" dirty="0" err="1"/>
              <a:t>thân</a:t>
            </a:r>
            <a:r>
              <a:rPr lang="en-US" sz="3200" dirty="0"/>
              <a:t>, </a:t>
            </a:r>
            <a:r>
              <a:rPr lang="en-US" sz="3200" dirty="0" err="1"/>
              <a:t>nói</a:t>
            </a:r>
            <a:r>
              <a:rPr lang="en-US" sz="3200" dirty="0"/>
              <a:t> </a:t>
            </a:r>
            <a:r>
              <a:rPr lang="en-US" sz="3200" dirty="0" err="1"/>
              <a:t>những</a:t>
            </a:r>
            <a:r>
              <a:rPr lang="en-US" sz="3200" dirty="0"/>
              <a:t> </a:t>
            </a:r>
            <a:r>
              <a:rPr lang="en-US" sz="3200" dirty="0" err="1"/>
              <a:t>từ</a:t>
            </a:r>
            <a:r>
              <a:rPr lang="en-US" sz="3200" dirty="0"/>
              <a:t> </a:t>
            </a:r>
            <a:r>
              <a:rPr lang="en-US" sz="3200" dirty="0" err="1"/>
              <a:t>ngữ</a:t>
            </a:r>
            <a:r>
              <a:rPr lang="en-US" sz="3200" dirty="0"/>
              <a:t> </a:t>
            </a:r>
            <a:r>
              <a:rPr lang="en-US" sz="3200" dirty="0" err="1"/>
              <a:t>liên</a:t>
            </a:r>
            <a:r>
              <a:rPr lang="en-US" sz="3200" dirty="0"/>
              <a:t> </a:t>
            </a:r>
            <a:r>
              <a:rPr lang="en-US" sz="3200" dirty="0" err="1"/>
              <a:t>quan</a:t>
            </a:r>
            <a:r>
              <a:rPr lang="en-US" sz="3200" dirty="0"/>
              <a:t> </a:t>
            </a:r>
            <a:r>
              <a:rPr lang="en-US" sz="3200" dirty="0" err="1"/>
              <a:t>đến</a:t>
            </a:r>
            <a:r>
              <a:rPr lang="en-US" sz="3200" dirty="0"/>
              <a:t> </a:t>
            </a:r>
            <a:r>
              <a:rPr lang="en-US" sz="3200" dirty="0" err="1"/>
              <a:t>tình</a:t>
            </a:r>
            <a:r>
              <a:rPr lang="en-US" sz="3200" dirty="0"/>
              <a:t> </a:t>
            </a:r>
            <a:r>
              <a:rPr lang="en-US" sz="3200" dirty="0" err="1"/>
              <a:t>dục</a:t>
            </a:r>
            <a:r>
              <a:rPr lang="en-US" sz="3200" dirty="0"/>
              <a:t> </a:t>
            </a:r>
            <a:r>
              <a:rPr lang="en-US" sz="3200" dirty="0" err="1"/>
              <a:t>mà</a:t>
            </a:r>
            <a:r>
              <a:rPr lang="en-US" sz="3200" dirty="0"/>
              <a:t> </a:t>
            </a:r>
            <a:r>
              <a:rPr lang="en-US" sz="3200" dirty="0" err="1"/>
              <a:t>từ</a:t>
            </a:r>
            <a:r>
              <a:rPr lang="en-US" sz="3200" dirty="0"/>
              <a:t> </a:t>
            </a:r>
            <a:r>
              <a:rPr lang="en-US" sz="3200" dirty="0" err="1"/>
              <a:t>trước</a:t>
            </a:r>
            <a:r>
              <a:rPr lang="en-US" sz="3200" dirty="0"/>
              <a:t> </a:t>
            </a:r>
            <a:r>
              <a:rPr lang="en-US" sz="3200" dirty="0" err="1"/>
              <a:t>không</a:t>
            </a:r>
            <a:r>
              <a:rPr lang="en-US" sz="3200" dirty="0"/>
              <a:t> </a:t>
            </a:r>
            <a:r>
              <a:rPr lang="en-US" sz="3200" dirty="0" err="1"/>
              <a:t>nói</a:t>
            </a:r>
            <a:r>
              <a:rPr lang="en-US" sz="3200" dirty="0"/>
              <a:t>,...)</a:t>
            </a:r>
          </a:p>
          <a:p>
            <a:pPr lvl="0" algn="just"/>
            <a:r>
              <a:rPr lang="en-US" sz="3200" dirty="0"/>
              <a:t>Thu </a:t>
            </a:r>
            <a:r>
              <a:rPr lang="en-US" sz="3200" dirty="0" err="1"/>
              <a:t>mình</a:t>
            </a:r>
            <a:r>
              <a:rPr lang="en-US" sz="3200" dirty="0"/>
              <a:t>,</a:t>
            </a:r>
            <a:r>
              <a:rPr lang="en-US" sz="3200" b="1" dirty="0"/>
              <a:t> </a:t>
            </a:r>
            <a:r>
              <a:rPr lang="en-US" sz="3200" dirty="0" err="1"/>
              <a:t>lảng</a:t>
            </a:r>
            <a:r>
              <a:rPr lang="en-US" sz="3200" dirty="0"/>
              <a:t> </a:t>
            </a:r>
            <a:r>
              <a:rPr lang="en-US" sz="3200" dirty="0" err="1"/>
              <a:t>tránh</a:t>
            </a:r>
            <a:r>
              <a:rPr lang="en-US" sz="3200" b="1" dirty="0"/>
              <a:t>, </a:t>
            </a:r>
            <a:r>
              <a:rPr lang="en-US" sz="3200" dirty="0" err="1"/>
              <a:t>không</a:t>
            </a:r>
            <a:r>
              <a:rPr lang="en-US" sz="3200" dirty="0"/>
              <a:t> </a:t>
            </a:r>
            <a:r>
              <a:rPr lang="en-US" sz="3200" dirty="0" err="1"/>
              <a:t>chan</a:t>
            </a:r>
            <a:r>
              <a:rPr lang="en-US" sz="3200" dirty="0"/>
              <a:t> </a:t>
            </a:r>
            <a:r>
              <a:rPr lang="en-US" sz="3200" dirty="0" err="1"/>
              <a:t>hòa</a:t>
            </a:r>
            <a:r>
              <a:rPr lang="en-US" sz="3200" dirty="0"/>
              <a:t> </a:t>
            </a:r>
            <a:r>
              <a:rPr lang="en-US" sz="3200" dirty="0" err="1"/>
              <a:t>với</a:t>
            </a:r>
            <a:r>
              <a:rPr lang="en-US" sz="3200" dirty="0"/>
              <a:t> </a:t>
            </a:r>
            <a:r>
              <a:rPr lang="en-US" sz="3200" dirty="0" err="1"/>
              <a:t>mọi</a:t>
            </a:r>
            <a:r>
              <a:rPr lang="en-US" sz="3200" dirty="0"/>
              <a:t> </a:t>
            </a:r>
            <a:r>
              <a:rPr lang="en-US" sz="3200" dirty="0" err="1"/>
              <a:t>người</a:t>
            </a:r>
            <a:r>
              <a:rPr lang="en-US" sz="3200" dirty="0"/>
              <a:t>, </a:t>
            </a:r>
            <a:r>
              <a:rPr lang="en-US" sz="3200" dirty="0" err="1"/>
              <a:t>không</a:t>
            </a:r>
            <a:r>
              <a:rPr lang="en-US" sz="3200" dirty="0"/>
              <a:t> </a:t>
            </a:r>
            <a:r>
              <a:rPr lang="en-US" sz="3200" dirty="0" err="1"/>
              <a:t>chơi</a:t>
            </a:r>
            <a:r>
              <a:rPr lang="en-US" sz="3200" dirty="0"/>
              <a:t> </a:t>
            </a:r>
            <a:r>
              <a:rPr lang="en-US" sz="3200" dirty="0" err="1"/>
              <a:t>với</a:t>
            </a:r>
            <a:r>
              <a:rPr lang="en-US" sz="3200" dirty="0"/>
              <a:t> </a:t>
            </a:r>
            <a:r>
              <a:rPr lang="en-US" sz="3200" dirty="0" err="1"/>
              <a:t>bạn</a:t>
            </a:r>
            <a:r>
              <a:rPr lang="en-US" sz="3200" dirty="0"/>
              <a:t> </a:t>
            </a:r>
            <a:r>
              <a:rPr lang="en-US" sz="3200" dirty="0" err="1"/>
              <a:t>bè</a:t>
            </a:r>
            <a:r>
              <a:rPr lang="en-US" sz="3200" dirty="0"/>
              <a:t> </a:t>
            </a:r>
            <a:r>
              <a:rPr lang="en-US" sz="3200" dirty="0" err="1"/>
              <a:t>cùng</a:t>
            </a:r>
            <a:r>
              <a:rPr lang="en-US" sz="3200" dirty="0"/>
              <a:t> </a:t>
            </a:r>
            <a:r>
              <a:rPr lang="en-US" sz="3200" dirty="0" err="1"/>
              <a:t>trang</a:t>
            </a:r>
            <a:r>
              <a:rPr lang="en-US" sz="3200" dirty="0"/>
              <a:t> </a:t>
            </a:r>
            <a:r>
              <a:rPr lang="en-US" sz="3200" dirty="0" err="1"/>
              <a:t>lứa</a:t>
            </a:r>
            <a:r>
              <a:rPr lang="en-US" sz="3200" b="1" dirty="0" smtClean="0"/>
              <a:t>.</a:t>
            </a:r>
          </a:p>
          <a:p>
            <a:pPr algn="just"/>
            <a:r>
              <a:rPr lang="en-US" sz="3200" dirty="0" err="1"/>
              <a:t>Nhận</a:t>
            </a:r>
            <a:r>
              <a:rPr lang="en-US" sz="3200" dirty="0"/>
              <a:t> </a:t>
            </a:r>
            <a:r>
              <a:rPr lang="en-US" sz="3200" dirty="0" err="1"/>
              <a:t>quá</a:t>
            </a:r>
            <a:r>
              <a:rPr lang="en-US" sz="3200" dirty="0"/>
              <a:t> </a:t>
            </a:r>
            <a:r>
              <a:rPr lang="en-US" sz="3200" dirty="0" err="1"/>
              <a:t>nhiều</a:t>
            </a:r>
            <a:r>
              <a:rPr lang="en-US" sz="3200" dirty="0"/>
              <a:t> tin </a:t>
            </a:r>
            <a:r>
              <a:rPr lang="en-US" sz="3200" dirty="0" err="1"/>
              <a:t>nhắn</a:t>
            </a:r>
            <a:r>
              <a:rPr lang="en-US" sz="3200" dirty="0"/>
              <a:t> </a:t>
            </a:r>
            <a:r>
              <a:rPr lang="en-US" sz="3200" dirty="0" err="1"/>
              <a:t>hoặc</a:t>
            </a:r>
            <a:r>
              <a:rPr lang="en-US" sz="3200" dirty="0"/>
              <a:t> </a:t>
            </a:r>
            <a:r>
              <a:rPr lang="en-US" sz="3200" dirty="0" err="1"/>
              <a:t>các</a:t>
            </a:r>
            <a:r>
              <a:rPr lang="en-US" sz="3200" dirty="0"/>
              <a:t> </a:t>
            </a:r>
            <a:r>
              <a:rPr lang="en-US" sz="3200" dirty="0" err="1"/>
              <a:t>cuộc</a:t>
            </a:r>
            <a:r>
              <a:rPr lang="en-US" sz="3200" dirty="0"/>
              <a:t> </a:t>
            </a:r>
            <a:r>
              <a:rPr lang="en-US" sz="3200" dirty="0" err="1"/>
              <a:t>gọi</a:t>
            </a:r>
            <a:r>
              <a:rPr lang="en-US" sz="3200" dirty="0"/>
              <a:t> </a:t>
            </a:r>
            <a:r>
              <a:rPr lang="en-US" sz="3200" dirty="0" err="1"/>
              <a:t>bất</a:t>
            </a:r>
            <a:r>
              <a:rPr lang="en-US" sz="3200" dirty="0"/>
              <a:t> </a:t>
            </a:r>
            <a:r>
              <a:rPr lang="en-US" sz="3200" dirty="0" err="1"/>
              <a:t>thường</a:t>
            </a:r>
            <a:r>
              <a:rPr lang="en-US" sz="3200" dirty="0" smtClean="0"/>
              <a:t>.</a:t>
            </a:r>
            <a:endParaRPr lang="en-US" altLang="en-US" sz="3200" dirty="0"/>
          </a:p>
          <a:p>
            <a:pPr>
              <a:buFont typeface="Wingdings" panose="05000000000000000000" pitchFamily="2" charset="2"/>
              <a:buChar char="v"/>
            </a:pPr>
            <a:endParaRPr lang="en-US" altLang="en-US" sz="2500" b="1" dirty="0"/>
          </a:p>
        </p:txBody>
      </p:sp>
    </p:spTree>
    <p:extLst>
      <p:ext uri="{BB962C8B-B14F-4D97-AF65-F5344CB8AC3E}">
        <p14:creationId xmlns:p14="http://schemas.microsoft.com/office/powerpoint/2010/main" val="4157109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4689"/>
                                        </p:tgtEl>
                                        <p:attrNameLst>
                                          <p:attrName>style.visibility</p:attrName>
                                        </p:attrNameLst>
                                      </p:cBhvr>
                                      <p:to>
                                        <p:strVal val="visible"/>
                                      </p:to>
                                    </p:set>
                                    <p:animEffect transition="in" filter="wipe(down)">
                                      <p:cBhvr>
                                        <p:cTn id="7" dur="500"/>
                                        <p:tgtEl>
                                          <p:spTgt spid="114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8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2754906" y="357757"/>
            <a:ext cx="7820186" cy="1239864"/>
          </a:xfrm>
        </p:spPr>
        <p:txBody>
          <a:bodyPr/>
          <a:lstStyle/>
          <a:p>
            <a:pPr algn="ctr"/>
            <a:r>
              <a:rPr lang="en-US" dirty="0" err="1"/>
              <a:t>Dấu</a:t>
            </a:r>
            <a:r>
              <a:rPr lang="en-US" dirty="0"/>
              <a:t> </a:t>
            </a:r>
            <a:r>
              <a:rPr lang="en-US" dirty="0" err="1"/>
              <a:t>hiệu</a:t>
            </a:r>
            <a:r>
              <a:rPr lang="en-US" dirty="0"/>
              <a:t> </a:t>
            </a:r>
            <a:r>
              <a:rPr lang="en-US" dirty="0" err="1"/>
              <a:t>nhận</a:t>
            </a:r>
            <a:r>
              <a:rPr lang="en-US" dirty="0"/>
              <a:t> </a:t>
            </a:r>
            <a:r>
              <a:rPr lang="en-US" dirty="0" err="1"/>
              <a:t>biết</a:t>
            </a:r>
            <a:r>
              <a:rPr lang="en-US" dirty="0"/>
              <a:t> </a:t>
            </a:r>
            <a:r>
              <a:rPr lang="en-US" dirty="0" err="1"/>
              <a:t>trẻ</a:t>
            </a:r>
            <a:r>
              <a:rPr lang="en-US" dirty="0"/>
              <a:t> </a:t>
            </a:r>
            <a:r>
              <a:rPr lang="en-US" dirty="0" err="1"/>
              <a:t>bị</a:t>
            </a:r>
            <a:r>
              <a:rPr lang="en-US" dirty="0"/>
              <a:t> XHTD</a:t>
            </a:r>
            <a:br>
              <a:rPr lang="en-US" dirty="0"/>
            </a:br>
            <a:r>
              <a:rPr lang="en-US" sz="3200" dirty="0"/>
              <a:t>(</a:t>
            </a:r>
            <a:r>
              <a:rPr lang="en-US" sz="3200" dirty="0" err="1"/>
              <a:t>Về</a:t>
            </a:r>
            <a:r>
              <a:rPr lang="en-US" sz="3200" dirty="0"/>
              <a:t> </a:t>
            </a:r>
            <a:r>
              <a:rPr lang="en-US" sz="3200" dirty="0" err="1"/>
              <a:t>hành</a:t>
            </a:r>
            <a:r>
              <a:rPr lang="en-US" sz="3200" dirty="0"/>
              <a:t> vi)</a:t>
            </a:r>
            <a:endParaRPr lang="en-US" altLang="en-US" b="1" cap="all" dirty="0">
              <a:solidFill>
                <a:srgbClr val="F97A1A"/>
              </a:solidFill>
              <a:latin typeface=".VnArialH"/>
              <a:ea typeface="Calibri" charset="0"/>
              <a:cs typeface="Calibri" charset="0"/>
            </a:endParaRPr>
          </a:p>
        </p:txBody>
      </p:sp>
      <p:sp>
        <p:nvSpPr>
          <p:cNvPr id="3" name="Content Placeholder 2"/>
          <p:cNvSpPr>
            <a:spLocks noGrp="1"/>
          </p:cNvSpPr>
          <p:nvPr>
            <p:ph idx="4294967295"/>
          </p:nvPr>
        </p:nvSpPr>
        <p:spPr>
          <a:xfrm>
            <a:off x="687257" y="1597621"/>
            <a:ext cx="10859146" cy="4876800"/>
          </a:xfrm>
          <a:prstGeom prst="rect">
            <a:avLst/>
          </a:prstGeom>
        </p:spPr>
        <p:txBody>
          <a:bodyPr>
            <a:normAutofit/>
          </a:bodyPr>
          <a:lstStyle/>
          <a:p>
            <a:pPr algn="just"/>
            <a:r>
              <a:rPr lang="en-US" altLang="en-US" sz="3200" dirty="0" smtClean="0"/>
              <a:t> </a:t>
            </a:r>
            <a:r>
              <a:rPr lang="en-US" sz="3200" dirty="0" err="1"/>
              <a:t>Tăng</a:t>
            </a:r>
            <a:r>
              <a:rPr lang="en-US" sz="3200" dirty="0"/>
              <a:t> </a:t>
            </a:r>
            <a:r>
              <a:rPr lang="en-US" sz="3200" dirty="0" err="1"/>
              <a:t>tính</a:t>
            </a:r>
            <a:r>
              <a:rPr lang="en-US" sz="3200" dirty="0"/>
              <a:t> </a:t>
            </a:r>
            <a:r>
              <a:rPr lang="en-US" sz="3200" dirty="0" err="1"/>
              <a:t>bí</a:t>
            </a:r>
            <a:r>
              <a:rPr lang="en-US" sz="3200" dirty="0"/>
              <a:t> </a:t>
            </a:r>
            <a:r>
              <a:rPr lang="en-US" sz="3200" dirty="0" err="1"/>
              <a:t>mật</a:t>
            </a:r>
            <a:r>
              <a:rPr lang="en-US" sz="3200" dirty="0"/>
              <a:t> </a:t>
            </a:r>
            <a:r>
              <a:rPr lang="en-US" sz="3200" dirty="0" err="1"/>
              <a:t>xung</a:t>
            </a:r>
            <a:r>
              <a:rPr lang="en-US" sz="3200" dirty="0"/>
              <a:t> </a:t>
            </a:r>
            <a:r>
              <a:rPr lang="en-US" sz="3200" dirty="0" err="1"/>
              <a:t>quanh</a:t>
            </a:r>
            <a:r>
              <a:rPr lang="en-US" sz="3200" dirty="0"/>
              <a:t> </a:t>
            </a:r>
            <a:r>
              <a:rPr lang="en-US" sz="3200" dirty="0" err="1"/>
              <a:t>các</a:t>
            </a:r>
            <a:r>
              <a:rPr lang="en-US" sz="3200" dirty="0"/>
              <a:t> </a:t>
            </a:r>
            <a:r>
              <a:rPr lang="en-US" sz="3200" dirty="0" err="1"/>
              <a:t>hành</a:t>
            </a:r>
            <a:r>
              <a:rPr lang="en-US" sz="3200" dirty="0"/>
              <a:t> vi </a:t>
            </a:r>
            <a:r>
              <a:rPr lang="en-US" sz="3200" dirty="0" err="1"/>
              <a:t>liên</a:t>
            </a:r>
            <a:r>
              <a:rPr lang="en-US" sz="3200" dirty="0"/>
              <a:t> </a:t>
            </a:r>
            <a:r>
              <a:rPr lang="en-US" sz="3200" dirty="0" err="1"/>
              <a:t>quan</a:t>
            </a:r>
            <a:r>
              <a:rPr lang="en-US" sz="3200" dirty="0"/>
              <a:t> (</a:t>
            </a:r>
            <a:r>
              <a:rPr lang="en-US" sz="3200" dirty="0" err="1"/>
              <a:t>bảo</a:t>
            </a:r>
            <a:r>
              <a:rPr lang="en-US" sz="3200" dirty="0"/>
              <a:t> </a:t>
            </a:r>
            <a:r>
              <a:rPr lang="en-US" sz="3200" dirty="0" err="1"/>
              <a:t>mật</a:t>
            </a:r>
            <a:r>
              <a:rPr lang="en-US" sz="3200" dirty="0"/>
              <a:t> </a:t>
            </a:r>
            <a:r>
              <a:rPr lang="en-US" sz="3200" dirty="0" err="1"/>
              <a:t>tài</a:t>
            </a:r>
            <a:r>
              <a:rPr lang="en-US" sz="3200" dirty="0"/>
              <a:t> </a:t>
            </a:r>
            <a:r>
              <a:rPr lang="en-US" sz="3200" dirty="0" err="1"/>
              <a:t>khoản</a:t>
            </a:r>
            <a:r>
              <a:rPr lang="en-US" sz="3200" dirty="0"/>
              <a:t>, </a:t>
            </a:r>
            <a:r>
              <a:rPr lang="en-US" sz="3200" dirty="0" err="1"/>
              <a:t>thoát</a:t>
            </a:r>
            <a:r>
              <a:rPr lang="en-US" sz="3200" dirty="0"/>
              <a:t> </a:t>
            </a:r>
            <a:r>
              <a:rPr lang="en-US" sz="3200" dirty="0" err="1"/>
              <a:t>facebook</a:t>
            </a:r>
            <a:r>
              <a:rPr lang="en-US" sz="3200" dirty="0"/>
              <a:t>, </a:t>
            </a:r>
            <a:r>
              <a:rPr lang="en-US" sz="3200" dirty="0" err="1"/>
              <a:t>Zalo</a:t>
            </a:r>
            <a:r>
              <a:rPr lang="en-US" sz="3200" dirty="0"/>
              <a:t> </a:t>
            </a:r>
            <a:r>
              <a:rPr lang="en-US" sz="3200" dirty="0" err="1"/>
              <a:t>khỏi</a:t>
            </a:r>
            <a:r>
              <a:rPr lang="en-US" sz="3200" dirty="0"/>
              <a:t> </a:t>
            </a:r>
            <a:r>
              <a:rPr lang="en-US" sz="3200" dirty="0" err="1"/>
              <a:t>các</a:t>
            </a:r>
            <a:r>
              <a:rPr lang="en-US" sz="3200" dirty="0"/>
              <a:t> </a:t>
            </a:r>
            <a:r>
              <a:rPr lang="en-US" sz="3200" dirty="0" err="1"/>
              <a:t>thiết</a:t>
            </a:r>
            <a:r>
              <a:rPr lang="en-US" sz="3200" dirty="0"/>
              <a:t> </a:t>
            </a:r>
            <a:r>
              <a:rPr lang="en-US" sz="3200" dirty="0" err="1"/>
              <a:t>bị</a:t>
            </a:r>
            <a:r>
              <a:rPr lang="en-US" sz="3200" dirty="0"/>
              <a:t>, </a:t>
            </a:r>
            <a:r>
              <a:rPr lang="en-US" sz="3200" dirty="0" err="1"/>
              <a:t>thường</a:t>
            </a:r>
            <a:r>
              <a:rPr lang="en-US" sz="3200" dirty="0"/>
              <a:t> </a:t>
            </a:r>
            <a:r>
              <a:rPr lang="en-US" sz="3200" dirty="0" err="1"/>
              <a:t>xuyên</a:t>
            </a:r>
            <a:r>
              <a:rPr lang="en-US" sz="3200" dirty="0"/>
              <a:t> </a:t>
            </a:r>
            <a:r>
              <a:rPr lang="en-US" sz="3200" dirty="0" err="1"/>
              <a:t>thay</a:t>
            </a:r>
            <a:r>
              <a:rPr lang="en-US" sz="3200" dirty="0"/>
              <a:t> </a:t>
            </a:r>
            <a:r>
              <a:rPr lang="en-US" sz="3200" dirty="0" err="1"/>
              <a:t>đổi</a:t>
            </a:r>
            <a:r>
              <a:rPr lang="en-US" sz="3200" dirty="0"/>
              <a:t> </a:t>
            </a:r>
            <a:r>
              <a:rPr lang="en-US" sz="3200" dirty="0" err="1"/>
              <a:t>mật</a:t>
            </a:r>
            <a:r>
              <a:rPr lang="en-US" sz="3200" dirty="0"/>
              <a:t> </a:t>
            </a:r>
            <a:r>
              <a:rPr lang="en-US" sz="3200" dirty="0" err="1"/>
              <a:t>khẩu</a:t>
            </a:r>
            <a:r>
              <a:rPr lang="en-US" sz="3200" dirty="0"/>
              <a:t>, </a:t>
            </a:r>
            <a:r>
              <a:rPr lang="en-US" sz="3200" dirty="0" err="1"/>
              <a:t>muốn</a:t>
            </a:r>
            <a:r>
              <a:rPr lang="en-US" sz="3200" dirty="0"/>
              <a:t> ở </a:t>
            </a:r>
            <a:r>
              <a:rPr lang="en-US" sz="3200" dirty="0" err="1"/>
              <a:t>một</a:t>
            </a:r>
            <a:r>
              <a:rPr lang="en-US" sz="3200" dirty="0"/>
              <a:t> </a:t>
            </a:r>
            <a:r>
              <a:rPr lang="en-US" sz="3200" dirty="0" err="1"/>
              <a:t>mình</a:t>
            </a:r>
            <a:r>
              <a:rPr lang="en-US" sz="3200" dirty="0"/>
              <a:t> </a:t>
            </a:r>
            <a:r>
              <a:rPr lang="en-US" sz="3200" dirty="0" err="1"/>
              <a:t>khi</a:t>
            </a:r>
            <a:r>
              <a:rPr lang="en-US" sz="3200" dirty="0"/>
              <a:t> </a:t>
            </a:r>
            <a:r>
              <a:rPr lang="en-US" sz="3200" dirty="0" err="1"/>
              <a:t>sử</a:t>
            </a:r>
            <a:r>
              <a:rPr lang="en-US" sz="3200" dirty="0"/>
              <a:t> </a:t>
            </a:r>
            <a:r>
              <a:rPr lang="en-US" sz="3200" dirty="0" err="1"/>
              <a:t>dụng</a:t>
            </a:r>
            <a:r>
              <a:rPr lang="en-US" sz="3200" dirty="0"/>
              <a:t> internet…), </a:t>
            </a:r>
            <a:r>
              <a:rPr lang="en-US" sz="3200" dirty="0" err="1"/>
              <a:t>hoặc</a:t>
            </a:r>
            <a:r>
              <a:rPr lang="en-US" sz="3200" dirty="0"/>
              <a:t> </a:t>
            </a:r>
            <a:r>
              <a:rPr lang="en-US" sz="3200" dirty="0" err="1"/>
              <a:t>có</a:t>
            </a:r>
            <a:r>
              <a:rPr lang="en-US" sz="3200" dirty="0"/>
              <a:t> </a:t>
            </a:r>
            <a:r>
              <a:rPr lang="en-US" sz="3200" dirty="0" err="1"/>
              <a:t>hành</a:t>
            </a:r>
            <a:r>
              <a:rPr lang="en-US" sz="3200" dirty="0"/>
              <a:t> vi </a:t>
            </a:r>
            <a:r>
              <a:rPr lang="en-US" sz="3200" dirty="0" err="1"/>
              <a:t>sợ</a:t>
            </a:r>
            <a:r>
              <a:rPr lang="en-US" sz="3200" dirty="0"/>
              <a:t> </a:t>
            </a:r>
            <a:r>
              <a:rPr lang="en-US" sz="3200" dirty="0" err="1"/>
              <a:t>hãi</a:t>
            </a:r>
            <a:r>
              <a:rPr lang="en-US" sz="3200" dirty="0"/>
              <a:t> </a:t>
            </a:r>
            <a:r>
              <a:rPr lang="en-US" sz="3200" dirty="0" err="1"/>
              <a:t>không</a:t>
            </a:r>
            <a:r>
              <a:rPr lang="en-US" sz="3200" dirty="0"/>
              <a:t> </a:t>
            </a:r>
            <a:r>
              <a:rPr lang="en-US" sz="3200" dirty="0" err="1"/>
              <a:t>muốn</a:t>
            </a:r>
            <a:r>
              <a:rPr lang="en-US" sz="3200" dirty="0"/>
              <a:t> </a:t>
            </a:r>
            <a:r>
              <a:rPr lang="en-US" sz="3200" dirty="0" err="1"/>
              <a:t>sử</a:t>
            </a:r>
            <a:r>
              <a:rPr lang="en-US" sz="3200" dirty="0"/>
              <a:t> </a:t>
            </a:r>
            <a:r>
              <a:rPr lang="en-US" sz="3200" dirty="0" err="1"/>
              <a:t>dụng</a:t>
            </a:r>
            <a:r>
              <a:rPr lang="en-US" sz="3200" dirty="0"/>
              <a:t> </a:t>
            </a:r>
            <a:r>
              <a:rPr lang="en-US" sz="3200" dirty="0" err="1"/>
              <a:t>điện</a:t>
            </a:r>
            <a:r>
              <a:rPr lang="en-US" sz="3200" dirty="0"/>
              <a:t> </a:t>
            </a:r>
            <a:r>
              <a:rPr lang="en-US" sz="3200" dirty="0" err="1"/>
              <a:t>thoại</a:t>
            </a:r>
            <a:r>
              <a:rPr lang="en-US" sz="3200" dirty="0"/>
              <a:t> </a:t>
            </a:r>
            <a:r>
              <a:rPr lang="en-US" sz="3200" dirty="0" err="1"/>
              <a:t>hoặc</a:t>
            </a:r>
            <a:r>
              <a:rPr lang="en-US" sz="3200" dirty="0"/>
              <a:t> internet.</a:t>
            </a:r>
          </a:p>
          <a:p>
            <a:pPr lvl="0" algn="just"/>
            <a:r>
              <a:rPr lang="en-US" sz="3200" dirty="0" err="1" smtClean="0"/>
              <a:t>Thay</a:t>
            </a:r>
            <a:r>
              <a:rPr lang="en-US" sz="3200" dirty="0" smtClean="0"/>
              <a:t> </a:t>
            </a:r>
            <a:r>
              <a:rPr lang="en-US" sz="3200" dirty="0" err="1"/>
              <a:t>đổi</a:t>
            </a:r>
            <a:r>
              <a:rPr lang="en-US" sz="3200" dirty="0"/>
              <a:t> </a:t>
            </a:r>
            <a:r>
              <a:rPr lang="en-US" sz="3200" dirty="0" err="1"/>
              <a:t>ngoại</a:t>
            </a:r>
            <a:r>
              <a:rPr lang="en-US" sz="3200" dirty="0"/>
              <a:t> </a:t>
            </a:r>
            <a:r>
              <a:rPr lang="en-US" sz="3200" dirty="0" err="1"/>
              <a:t>hình</a:t>
            </a:r>
            <a:r>
              <a:rPr lang="en-US" sz="3200" dirty="0"/>
              <a:t> </a:t>
            </a:r>
            <a:r>
              <a:rPr lang="en-US" sz="3200" dirty="0" err="1"/>
              <a:t>hoặc</a:t>
            </a:r>
            <a:r>
              <a:rPr lang="en-US" sz="3200" dirty="0"/>
              <a:t> </a:t>
            </a:r>
            <a:r>
              <a:rPr lang="en-US" sz="3200" dirty="0" err="1"/>
              <a:t>mua</a:t>
            </a:r>
            <a:r>
              <a:rPr lang="en-US" sz="3200" dirty="0"/>
              <a:t> </a:t>
            </a:r>
            <a:r>
              <a:rPr lang="en-US" sz="3200" dirty="0" err="1"/>
              <a:t>quần</a:t>
            </a:r>
            <a:r>
              <a:rPr lang="en-US" sz="3200" dirty="0"/>
              <a:t> </a:t>
            </a:r>
            <a:r>
              <a:rPr lang="en-US" sz="3200" dirty="0" err="1"/>
              <a:t>áo</a:t>
            </a:r>
            <a:r>
              <a:rPr lang="en-US" sz="3200" dirty="0"/>
              <a:t>, </a:t>
            </a:r>
            <a:r>
              <a:rPr lang="en-US" sz="3200" dirty="0" err="1"/>
              <a:t>điện</a:t>
            </a:r>
            <a:r>
              <a:rPr lang="en-US" sz="3200" dirty="0"/>
              <a:t> </a:t>
            </a:r>
            <a:r>
              <a:rPr lang="en-US" sz="3200" dirty="0" err="1"/>
              <a:t>thoại</a:t>
            </a:r>
            <a:r>
              <a:rPr lang="en-US" sz="3200" dirty="0"/>
              <a:t> </a:t>
            </a:r>
            <a:r>
              <a:rPr lang="en-US" sz="3200" dirty="0" err="1"/>
              <a:t>mới</a:t>
            </a:r>
            <a:r>
              <a:rPr lang="en-US" sz="3200" dirty="0"/>
              <a:t> </a:t>
            </a:r>
            <a:r>
              <a:rPr lang="en-US" sz="3200" dirty="0" err="1"/>
              <a:t>mà</a:t>
            </a:r>
            <a:r>
              <a:rPr lang="en-US" sz="3200" dirty="0"/>
              <a:t> </a:t>
            </a:r>
            <a:r>
              <a:rPr lang="en-US" sz="3200" dirty="0" err="1"/>
              <a:t>không</a:t>
            </a:r>
            <a:r>
              <a:rPr lang="en-US" sz="3200" dirty="0"/>
              <a:t> </a:t>
            </a:r>
            <a:r>
              <a:rPr lang="en-US" sz="3200" dirty="0" err="1"/>
              <a:t>có</a:t>
            </a:r>
            <a:r>
              <a:rPr lang="en-US" sz="3200" dirty="0"/>
              <a:t> </a:t>
            </a:r>
            <a:r>
              <a:rPr lang="en-US" sz="3200" dirty="0" err="1"/>
              <a:t>lời</a:t>
            </a:r>
            <a:r>
              <a:rPr lang="en-US" sz="3200" dirty="0"/>
              <a:t> </a:t>
            </a:r>
            <a:r>
              <a:rPr lang="en-US" sz="3200" dirty="0" err="1"/>
              <a:t>giải</a:t>
            </a:r>
            <a:r>
              <a:rPr lang="en-US" sz="3200" dirty="0"/>
              <a:t> </a:t>
            </a:r>
            <a:r>
              <a:rPr lang="en-US" sz="3200" dirty="0" err="1"/>
              <a:t>thích</a:t>
            </a:r>
            <a:r>
              <a:rPr lang="en-US" sz="3200" dirty="0"/>
              <a:t>.</a:t>
            </a:r>
          </a:p>
          <a:p>
            <a:pPr lvl="0" algn="just"/>
            <a:r>
              <a:rPr lang="en-US" sz="3200" dirty="0" err="1" smtClean="0"/>
              <a:t>Bỏ</a:t>
            </a:r>
            <a:r>
              <a:rPr lang="en-US" sz="3200" dirty="0" smtClean="0"/>
              <a:t> </a:t>
            </a:r>
            <a:r>
              <a:rPr lang="en-US" sz="3200" dirty="0" err="1"/>
              <a:t>nhà</a:t>
            </a:r>
            <a:r>
              <a:rPr lang="en-US" sz="3200" dirty="0"/>
              <a:t> </a:t>
            </a:r>
            <a:r>
              <a:rPr lang="en-US" sz="3200" dirty="0" err="1"/>
              <a:t>đi</a:t>
            </a:r>
            <a:r>
              <a:rPr lang="en-US" sz="3200" dirty="0"/>
              <a:t>.</a:t>
            </a:r>
          </a:p>
          <a:p>
            <a:pPr algn="just"/>
            <a:r>
              <a:rPr lang="en-US" sz="3200" dirty="0" err="1"/>
              <a:t>Có</a:t>
            </a:r>
            <a:r>
              <a:rPr lang="en-US" sz="3200" dirty="0"/>
              <a:t> ý </a:t>
            </a:r>
            <a:r>
              <a:rPr lang="en-US" sz="3200" dirty="0" err="1"/>
              <a:t>nghĩ</a:t>
            </a:r>
            <a:r>
              <a:rPr lang="en-US" sz="3200" dirty="0"/>
              <a:t> </a:t>
            </a:r>
            <a:r>
              <a:rPr lang="en-US" sz="3200" dirty="0" err="1"/>
              <a:t>hoặc</a:t>
            </a:r>
            <a:r>
              <a:rPr lang="en-US" sz="3200" dirty="0"/>
              <a:t> </a:t>
            </a:r>
            <a:r>
              <a:rPr lang="en-US" sz="3200" dirty="0" err="1"/>
              <a:t>hành</a:t>
            </a:r>
            <a:r>
              <a:rPr lang="en-US" sz="3200" dirty="0"/>
              <a:t> </a:t>
            </a:r>
            <a:r>
              <a:rPr lang="en-US" sz="3200" dirty="0" err="1"/>
              <a:t>động</a:t>
            </a:r>
            <a:r>
              <a:rPr lang="en-US" sz="3200" dirty="0"/>
              <a:t> </a:t>
            </a:r>
            <a:r>
              <a:rPr lang="en-US" sz="3200" dirty="0" err="1"/>
              <a:t>tự</a:t>
            </a:r>
            <a:r>
              <a:rPr lang="en-US" sz="3200" dirty="0"/>
              <a:t> </a:t>
            </a:r>
            <a:r>
              <a:rPr lang="en-US" sz="3200" dirty="0" err="1"/>
              <a:t>làm</a:t>
            </a:r>
            <a:r>
              <a:rPr lang="en-US" sz="3200" dirty="0"/>
              <a:t> </a:t>
            </a:r>
            <a:r>
              <a:rPr lang="en-US" sz="3200" dirty="0" err="1"/>
              <a:t>hại</a:t>
            </a:r>
            <a:r>
              <a:rPr lang="en-US" sz="3200" dirty="0"/>
              <a:t> </a:t>
            </a:r>
            <a:r>
              <a:rPr lang="en-US" sz="3200" dirty="0" err="1"/>
              <a:t>bản</a:t>
            </a:r>
            <a:r>
              <a:rPr lang="en-US" sz="3200" dirty="0"/>
              <a:t> </a:t>
            </a:r>
            <a:r>
              <a:rPr lang="en-US" sz="3200" dirty="0" err="1"/>
              <a:t>thân</a:t>
            </a:r>
            <a:r>
              <a:rPr lang="en-US" sz="3200" dirty="0"/>
              <a:t>, </a:t>
            </a:r>
            <a:r>
              <a:rPr lang="en-US" sz="3200" dirty="0" err="1"/>
              <a:t>thậm</a:t>
            </a:r>
            <a:r>
              <a:rPr lang="en-US" sz="3200" dirty="0"/>
              <a:t> </a:t>
            </a:r>
            <a:r>
              <a:rPr lang="en-US" sz="3200" dirty="0" err="1"/>
              <a:t>chí</a:t>
            </a:r>
            <a:r>
              <a:rPr lang="en-US" sz="3200" dirty="0"/>
              <a:t> </a:t>
            </a:r>
            <a:r>
              <a:rPr lang="en-US" sz="3200" dirty="0" err="1"/>
              <a:t>tự</a:t>
            </a:r>
            <a:r>
              <a:rPr lang="en-US" sz="3200" dirty="0"/>
              <a:t> </a:t>
            </a:r>
            <a:r>
              <a:rPr lang="en-US" sz="3200" dirty="0" err="1"/>
              <a:t>sát</a:t>
            </a:r>
            <a:r>
              <a:rPr lang="en-US" sz="3200" dirty="0"/>
              <a:t> (VD: </a:t>
            </a:r>
            <a:r>
              <a:rPr lang="en-US" sz="3200" dirty="0" err="1"/>
              <a:t>rạch</a:t>
            </a:r>
            <a:r>
              <a:rPr lang="en-US" sz="3200" dirty="0"/>
              <a:t> </a:t>
            </a:r>
            <a:r>
              <a:rPr lang="en-US" sz="3200" dirty="0" err="1"/>
              <a:t>tay</a:t>
            </a:r>
            <a:r>
              <a:rPr lang="en-US" sz="3200" dirty="0"/>
              <a:t>, </a:t>
            </a:r>
            <a:r>
              <a:rPr lang="en-US" sz="3200" dirty="0" err="1"/>
              <a:t>uống</a:t>
            </a:r>
            <a:r>
              <a:rPr lang="en-US" sz="3200" dirty="0"/>
              <a:t> </a:t>
            </a:r>
            <a:r>
              <a:rPr lang="en-US" sz="3200" dirty="0" err="1"/>
              <a:t>thuốc</a:t>
            </a:r>
            <a:r>
              <a:rPr lang="en-US" sz="3200" dirty="0"/>
              <a:t> </a:t>
            </a:r>
            <a:r>
              <a:rPr lang="en-US" sz="3200" dirty="0" err="1"/>
              <a:t>ngủ</a:t>
            </a:r>
            <a:r>
              <a:rPr lang="en-US" sz="3200" dirty="0"/>
              <a:t>,…).</a:t>
            </a:r>
            <a:endParaRPr lang="en-US" altLang="en-US" sz="3200" dirty="0"/>
          </a:p>
          <a:p>
            <a:pPr>
              <a:buFont typeface="Wingdings" panose="05000000000000000000" pitchFamily="2" charset="2"/>
              <a:buChar char="v"/>
            </a:pPr>
            <a:endParaRPr lang="en-US" altLang="en-US" sz="2700" b="1" dirty="0">
              <a:latin typeface="Calibri (Body)"/>
            </a:endParaRPr>
          </a:p>
        </p:txBody>
      </p:sp>
    </p:spTree>
    <p:extLst>
      <p:ext uri="{BB962C8B-B14F-4D97-AF65-F5344CB8AC3E}">
        <p14:creationId xmlns:p14="http://schemas.microsoft.com/office/powerpoint/2010/main" val="513622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5713"/>
                                        </p:tgtEl>
                                        <p:attrNameLst>
                                          <p:attrName>style.visibility</p:attrName>
                                        </p:attrNameLst>
                                      </p:cBhvr>
                                      <p:to>
                                        <p:strVal val="visible"/>
                                      </p:to>
                                    </p:set>
                                    <p:animEffect transition="in" filter="wipe(down)">
                                      <p:cBhvr>
                                        <p:cTn id="7" dur="500"/>
                                        <p:tgtEl>
                                          <p:spTgt spid="1157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3"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1963951" y="684808"/>
            <a:ext cx="8703590" cy="776143"/>
          </a:xfrm>
        </p:spPr>
        <p:txBody>
          <a:bodyPr/>
          <a:lstStyle/>
          <a:p>
            <a:pPr algn="ctr"/>
            <a:r>
              <a:rPr lang="vi-VN" altLang="en-US" b="1" cap="all" dirty="0">
                <a:latin typeface="Calibri" panose="020F0502020204030204" pitchFamily="34" charset="0"/>
                <a:ea typeface="Calibri" charset="0"/>
                <a:cs typeface="Calibri" panose="020F0502020204030204" pitchFamily="34" charset="0"/>
              </a:rPr>
              <a:t>Thủ phạm XHTDTE</a:t>
            </a:r>
            <a:r>
              <a:rPr lang="en-US" altLang="en-US" b="1" cap="all" dirty="0">
                <a:latin typeface="Calibri" panose="020F0502020204030204" pitchFamily="34" charset="0"/>
                <a:ea typeface="Calibri" charset="0"/>
                <a:cs typeface="Calibri" panose="020F0502020204030204" pitchFamily="34" charset="0"/>
              </a:rPr>
              <a:t> </a:t>
            </a:r>
            <a:r>
              <a:rPr lang="en-US" altLang="en-US" b="1" cap="all" dirty="0" err="1">
                <a:latin typeface="Calibri" panose="020F0502020204030204" pitchFamily="34" charset="0"/>
                <a:ea typeface="Calibri" charset="0"/>
                <a:cs typeface="Calibri" panose="020F0502020204030204" pitchFamily="34" charset="0"/>
              </a:rPr>
              <a:t>là</a:t>
            </a:r>
            <a:r>
              <a:rPr lang="en-US" altLang="en-US" b="1" cap="all" dirty="0">
                <a:latin typeface="Calibri" panose="020F0502020204030204" pitchFamily="34" charset="0"/>
                <a:ea typeface="Calibri" charset="0"/>
                <a:cs typeface="Calibri" panose="020F0502020204030204" pitchFamily="34" charset="0"/>
              </a:rPr>
              <a:t> ai?</a:t>
            </a:r>
            <a:r>
              <a:rPr lang="vi-VN" altLang="en-US" b="1" cap="all" dirty="0">
                <a:latin typeface="Calibri" panose="020F0502020204030204" pitchFamily="34" charset="0"/>
                <a:ea typeface="Calibri" charset="0"/>
                <a:cs typeface="Calibri" panose="020F0502020204030204" pitchFamily="34" charset="0"/>
              </a:rPr>
              <a:t> </a:t>
            </a:r>
            <a:endParaRPr lang="en-US" altLang="en-US" b="1" cap="all" dirty="0">
              <a:latin typeface="Calibri" panose="020F0502020204030204" pitchFamily="34" charset="0"/>
              <a:ea typeface="Calibri" charset="0"/>
              <a:cs typeface="Calibri" panose="020F0502020204030204" pitchFamily="34" charset="0"/>
            </a:endParaRPr>
          </a:p>
        </p:txBody>
      </p:sp>
      <p:sp>
        <p:nvSpPr>
          <p:cNvPr id="3" name="Content Placeholder 2"/>
          <p:cNvSpPr>
            <a:spLocks noGrp="1"/>
          </p:cNvSpPr>
          <p:nvPr>
            <p:ph idx="4294967295"/>
          </p:nvPr>
        </p:nvSpPr>
        <p:spPr>
          <a:xfrm>
            <a:off x="838200" y="1755715"/>
            <a:ext cx="10515600" cy="4134876"/>
          </a:xfrm>
          <a:prstGeom prst="rect">
            <a:avLst/>
          </a:prstGeom>
        </p:spPr>
        <p:txBody>
          <a:bodyPr>
            <a:normAutofit lnSpcReduction="10000"/>
          </a:bodyPr>
          <a:lstStyle/>
          <a:p>
            <a:pPr indent="-274320" algn="just">
              <a:lnSpc>
                <a:spcPct val="100000"/>
              </a:lnSpc>
              <a:buFont typeface="Wingdings" panose="05000000000000000000" pitchFamily="2" charset="2"/>
              <a:buChar char="v"/>
              <a:defRPr/>
            </a:pPr>
            <a:r>
              <a:rPr lang="en-US" sz="2500" b="1" dirty="0">
                <a:latin typeface="Calibri (Body)"/>
              </a:rPr>
              <a:t> </a:t>
            </a:r>
            <a:r>
              <a:rPr lang="vi-VN" dirty="0">
                <a:latin typeface="Calibri (Body)"/>
              </a:rPr>
              <a:t>Kẻ xâm hại tình dục có thẻ là bất kỳ ai, thuộc đủ các thành phần xã hội, từ có địa vị xã hội, được kính nể.... </a:t>
            </a:r>
            <a:r>
              <a:rPr lang="en-US" dirty="0">
                <a:latin typeface="Calibri (Body)"/>
              </a:rPr>
              <a:t>;</a:t>
            </a:r>
            <a:endParaRPr lang="vi-VN" dirty="0">
              <a:latin typeface="Calibri (Body)"/>
            </a:endParaRPr>
          </a:p>
          <a:p>
            <a:pPr indent="-274320" algn="just">
              <a:lnSpc>
                <a:spcPct val="100000"/>
              </a:lnSpc>
              <a:buFont typeface="Wingdings" panose="05000000000000000000" pitchFamily="2" charset="2"/>
              <a:buChar char="v"/>
              <a:defRPr/>
            </a:pPr>
            <a:r>
              <a:rPr lang="en-US" dirty="0">
                <a:latin typeface="Calibri (Body)"/>
              </a:rPr>
              <a:t> </a:t>
            </a:r>
            <a:r>
              <a:rPr lang="vi-VN" dirty="0">
                <a:latin typeface="Calibri (Body)"/>
              </a:rPr>
              <a:t>Ngoại hình có thể ưa nhìn, dễ mến, thân tín với trẻ em như người thân, họ hàng, bạn bè thân quen của gia đình, anh chị em, thầy c</a:t>
            </a:r>
            <a:r>
              <a:rPr lang="en-US" dirty="0">
                <a:latin typeface="Calibri (Body)"/>
              </a:rPr>
              <a:t>ô </a:t>
            </a:r>
            <a:r>
              <a:rPr lang="en-US" dirty="0" err="1">
                <a:latin typeface="Calibri (Body)"/>
              </a:rPr>
              <a:t>giáo</a:t>
            </a:r>
            <a:r>
              <a:rPr lang="vi-VN" dirty="0">
                <a:latin typeface="Calibri (Body)"/>
              </a:rPr>
              <a:t>... </a:t>
            </a:r>
            <a:r>
              <a:rPr lang="en-US" dirty="0">
                <a:latin typeface="Calibri (Body)"/>
              </a:rPr>
              <a:t>;</a:t>
            </a:r>
          </a:p>
          <a:p>
            <a:pPr indent="-274320" algn="just">
              <a:lnSpc>
                <a:spcPct val="100000"/>
              </a:lnSpc>
              <a:buFont typeface="Wingdings" panose="05000000000000000000" pitchFamily="2" charset="2"/>
              <a:buChar char="v"/>
              <a:defRPr/>
            </a:pPr>
            <a:r>
              <a:rPr lang="en-US" dirty="0">
                <a:latin typeface="Calibri (Body)"/>
              </a:rPr>
              <a:t> C</a:t>
            </a:r>
            <a:r>
              <a:rPr lang="vi-VN" dirty="0">
                <a:latin typeface="Calibri (Body)"/>
              </a:rPr>
              <a:t>ó thể là người lạ </a:t>
            </a:r>
            <a:r>
              <a:rPr lang="en-US" dirty="0" err="1">
                <a:latin typeface="Calibri (Body)"/>
              </a:rPr>
              <a:t>mà</a:t>
            </a:r>
            <a:r>
              <a:rPr lang="en-US" dirty="0">
                <a:latin typeface="Calibri (Body)"/>
              </a:rPr>
              <a:t> </a:t>
            </a:r>
            <a:r>
              <a:rPr lang="en-US" dirty="0" err="1">
                <a:latin typeface="Calibri (Body)"/>
              </a:rPr>
              <a:t>trẻ</a:t>
            </a:r>
            <a:r>
              <a:rPr lang="vi-VN" dirty="0">
                <a:latin typeface="Calibri (Body)"/>
              </a:rPr>
              <a:t> chưa biết hoặc </a:t>
            </a:r>
            <a:r>
              <a:rPr lang="en-US" dirty="0" err="1">
                <a:latin typeface="Calibri (Body)"/>
              </a:rPr>
              <a:t>là</a:t>
            </a:r>
            <a:r>
              <a:rPr lang="en-US" dirty="0">
                <a:latin typeface="Calibri (Body)"/>
              </a:rPr>
              <a:t> ng</a:t>
            </a:r>
            <a:r>
              <a:rPr lang="vi-VN" dirty="0">
                <a:latin typeface="Calibri (Body)"/>
              </a:rPr>
              <a:t>ư</a:t>
            </a:r>
            <a:r>
              <a:rPr lang="en-US" dirty="0" err="1">
                <a:latin typeface="Calibri (Body)"/>
              </a:rPr>
              <a:t>ời</a:t>
            </a:r>
            <a:r>
              <a:rPr lang="en-US" dirty="0">
                <a:latin typeface="Calibri (Body)"/>
              </a:rPr>
              <a:t> </a:t>
            </a:r>
            <a:r>
              <a:rPr lang="en-US" dirty="0" err="1">
                <a:latin typeface="Calibri (Body)"/>
              </a:rPr>
              <a:t>trẻ</a:t>
            </a:r>
            <a:r>
              <a:rPr lang="en-US" dirty="0">
                <a:latin typeface="Calibri (Body)"/>
              </a:rPr>
              <a:t> </a:t>
            </a:r>
            <a:r>
              <a:rPr lang="vi-VN" dirty="0">
                <a:latin typeface="Calibri (Body)"/>
              </a:rPr>
              <a:t>quen qua mạng xã hội</a:t>
            </a:r>
            <a:r>
              <a:rPr lang="en-US" dirty="0">
                <a:latin typeface="Calibri (Body)"/>
              </a:rPr>
              <a:t>;</a:t>
            </a:r>
          </a:p>
          <a:p>
            <a:pPr indent="-274320" algn="just">
              <a:lnSpc>
                <a:spcPct val="100000"/>
              </a:lnSpc>
              <a:buFont typeface="Wingdings" panose="05000000000000000000" pitchFamily="2" charset="2"/>
              <a:buChar char="v"/>
              <a:defRPr/>
            </a:pPr>
            <a:r>
              <a:rPr lang="en-US" dirty="0">
                <a:latin typeface="Calibri (Body)"/>
              </a:rPr>
              <a:t> C</a:t>
            </a:r>
            <a:r>
              <a:rPr lang="vi-VN" dirty="0">
                <a:latin typeface="Calibri (Body)"/>
              </a:rPr>
              <a:t>ó thể là người có uy tín với </a:t>
            </a:r>
            <a:r>
              <a:rPr lang="en-US" dirty="0" err="1">
                <a:latin typeface="Calibri (Body)"/>
              </a:rPr>
              <a:t>trẻ</a:t>
            </a:r>
            <a:r>
              <a:rPr lang="vi-VN" dirty="0">
                <a:latin typeface="Calibri (Body)"/>
              </a:rPr>
              <a:t>, người </a:t>
            </a:r>
            <a:r>
              <a:rPr lang="en-US" dirty="0" err="1">
                <a:latin typeface="Calibri (Body)"/>
              </a:rPr>
              <a:t>mà</a:t>
            </a:r>
            <a:r>
              <a:rPr lang="en-US" dirty="0">
                <a:latin typeface="Calibri (Body)"/>
              </a:rPr>
              <a:t> </a:t>
            </a:r>
            <a:r>
              <a:rPr lang="en-US" dirty="0" err="1">
                <a:latin typeface="Calibri (Body)"/>
              </a:rPr>
              <a:t>trẻ</a:t>
            </a:r>
            <a:r>
              <a:rPr lang="vi-VN" dirty="0">
                <a:latin typeface="Calibri (Body)"/>
              </a:rPr>
              <a:t> hâm mộ</a:t>
            </a:r>
            <a:r>
              <a:rPr lang="en-US" dirty="0">
                <a:latin typeface="Calibri (Body)"/>
              </a:rPr>
              <a:t>, </a:t>
            </a:r>
            <a:r>
              <a:rPr lang="en-US" dirty="0" err="1">
                <a:latin typeface="Calibri (Body)"/>
              </a:rPr>
              <a:t>yêu</a:t>
            </a:r>
            <a:r>
              <a:rPr lang="en-US" dirty="0">
                <a:latin typeface="Calibri (Body)"/>
              </a:rPr>
              <a:t> </a:t>
            </a:r>
            <a:r>
              <a:rPr lang="en-US" dirty="0" err="1">
                <a:latin typeface="Calibri (Body)"/>
              </a:rPr>
              <a:t>mến</a:t>
            </a:r>
            <a:r>
              <a:rPr lang="en-US" dirty="0">
                <a:latin typeface="Calibri (Body)"/>
              </a:rPr>
              <a:t>…</a:t>
            </a:r>
            <a:endParaRPr lang="vi-VN" dirty="0">
              <a:latin typeface="Calibri (Body)"/>
            </a:endParaRPr>
          </a:p>
          <a:p>
            <a:pPr>
              <a:defRPr/>
            </a:pPr>
            <a:endParaRPr lang="vi-VN" sz="2500" b="1" dirty="0">
              <a:latin typeface="Calibri (Body)"/>
            </a:endParaRPr>
          </a:p>
          <a:p>
            <a:pPr>
              <a:defRPr/>
            </a:pPr>
            <a:endParaRPr lang="vi-VN" sz="2500" b="1" dirty="0">
              <a:latin typeface="Calibri (Body)"/>
            </a:endParaRPr>
          </a:p>
          <a:p>
            <a:pPr>
              <a:defRPr/>
            </a:pPr>
            <a:endParaRPr lang="vi-VN" sz="2500" b="1" dirty="0">
              <a:latin typeface="Calibri (Body)"/>
            </a:endParaRPr>
          </a:p>
          <a:p>
            <a:pPr>
              <a:defRPr/>
            </a:pPr>
            <a:endParaRPr lang="vi-VN" sz="2500" b="1" dirty="0">
              <a:latin typeface="Calibri (Body)"/>
            </a:endParaRPr>
          </a:p>
          <a:p>
            <a:pPr>
              <a:defRPr/>
            </a:pPr>
            <a:endParaRPr lang="vi-VN" sz="2500" b="1" dirty="0">
              <a:latin typeface="Calibri (Body)"/>
            </a:endParaRPr>
          </a:p>
          <a:p>
            <a:pPr>
              <a:defRPr/>
            </a:pPr>
            <a:endParaRPr lang="en-US" sz="2500" b="1" dirty="0">
              <a:latin typeface="Calibri (Body)"/>
            </a:endParaRPr>
          </a:p>
        </p:txBody>
      </p:sp>
    </p:spTree>
    <p:extLst>
      <p:ext uri="{BB962C8B-B14F-4D97-AF65-F5344CB8AC3E}">
        <p14:creationId xmlns:p14="http://schemas.microsoft.com/office/powerpoint/2010/main" val="211472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3969"/>
                                        </p:tgtEl>
                                        <p:attrNameLst>
                                          <p:attrName>style.visibility</p:attrName>
                                        </p:attrNameLst>
                                      </p:cBhvr>
                                      <p:to>
                                        <p:strVal val="visible"/>
                                      </p:to>
                                    </p:set>
                                    <p:animEffect transition="in" filter="circle(in)">
                                      <p:cBhvr>
                                        <p:cTn id="7" dur="2000"/>
                                        <p:tgtEl>
                                          <p:spTgt spid="8396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9"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127250" y="922407"/>
            <a:ext cx="7937500" cy="5526088"/>
          </a:xfrm>
          <a:prstGeom prst="rect">
            <a:avLst/>
          </a:prstGeom>
        </p:spPr>
      </p:pic>
    </p:spTree>
    <p:extLst>
      <p:ext uri="{BB962C8B-B14F-4D97-AF65-F5344CB8AC3E}">
        <p14:creationId xmlns:p14="http://schemas.microsoft.com/office/powerpoint/2010/main" val="875128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ghlight Device">
            <a:extLst>
              <a:ext uri="{FF2B5EF4-FFF2-40B4-BE49-F238E27FC236}">
                <a16:creationId xmlns:a16="http://schemas.microsoft.com/office/drawing/2014/main" id="{019460E0-B900-4D60-85BF-60DA8F6611EC}"/>
              </a:ext>
            </a:extLst>
          </p:cNvPr>
          <p:cNvSpPr>
            <a:spLocks/>
          </p:cNvSpPr>
          <p:nvPr/>
        </p:nvSpPr>
        <p:spPr bwMode="auto">
          <a:xfrm>
            <a:off x="5585713" y="834874"/>
            <a:ext cx="4957203" cy="1053353"/>
          </a:xfrm>
          <a:custGeom>
            <a:avLst/>
            <a:gdLst>
              <a:gd name="T0" fmla="*/ 2 w 467"/>
              <a:gd name="T1" fmla="*/ 118 h 125"/>
              <a:gd name="T2" fmla="*/ 4 w 467"/>
              <a:gd name="T3" fmla="*/ 113 h 125"/>
              <a:gd name="T4" fmla="*/ 2 w 467"/>
              <a:gd name="T5" fmla="*/ 103 h 125"/>
              <a:gd name="T6" fmla="*/ 5 w 467"/>
              <a:gd name="T7" fmla="*/ 96 h 125"/>
              <a:gd name="T8" fmla="*/ 3 w 467"/>
              <a:gd name="T9" fmla="*/ 83 h 125"/>
              <a:gd name="T10" fmla="*/ 3 w 467"/>
              <a:gd name="T11" fmla="*/ 71 h 125"/>
              <a:gd name="T12" fmla="*/ 4 w 467"/>
              <a:gd name="T13" fmla="*/ 63 h 125"/>
              <a:gd name="T14" fmla="*/ 3 w 467"/>
              <a:gd name="T15" fmla="*/ 46 h 125"/>
              <a:gd name="T16" fmla="*/ 5 w 467"/>
              <a:gd name="T17" fmla="*/ 39 h 125"/>
              <a:gd name="T18" fmla="*/ 5 w 467"/>
              <a:gd name="T19" fmla="*/ 30 h 125"/>
              <a:gd name="T20" fmla="*/ 5 w 467"/>
              <a:gd name="T21" fmla="*/ 19 h 125"/>
              <a:gd name="T22" fmla="*/ 6 w 467"/>
              <a:gd name="T23" fmla="*/ 14 h 125"/>
              <a:gd name="T24" fmla="*/ 43 w 467"/>
              <a:gd name="T25" fmla="*/ 11 h 125"/>
              <a:gd name="T26" fmla="*/ 64 w 467"/>
              <a:gd name="T27" fmla="*/ 10 h 125"/>
              <a:gd name="T28" fmla="*/ 80 w 467"/>
              <a:gd name="T29" fmla="*/ 10 h 125"/>
              <a:gd name="T30" fmla="*/ 102 w 467"/>
              <a:gd name="T31" fmla="*/ 9 h 125"/>
              <a:gd name="T32" fmla="*/ 112 w 467"/>
              <a:gd name="T33" fmla="*/ 9 h 125"/>
              <a:gd name="T34" fmla="*/ 133 w 467"/>
              <a:gd name="T35" fmla="*/ 8 h 125"/>
              <a:gd name="T36" fmla="*/ 157 w 467"/>
              <a:gd name="T37" fmla="*/ 8 h 125"/>
              <a:gd name="T38" fmla="*/ 180 w 467"/>
              <a:gd name="T39" fmla="*/ 8 h 125"/>
              <a:gd name="T40" fmla="*/ 199 w 467"/>
              <a:gd name="T41" fmla="*/ 7 h 125"/>
              <a:gd name="T42" fmla="*/ 229 w 467"/>
              <a:gd name="T43" fmla="*/ 7 h 125"/>
              <a:gd name="T44" fmla="*/ 241 w 467"/>
              <a:gd name="T45" fmla="*/ 8 h 125"/>
              <a:gd name="T46" fmla="*/ 263 w 467"/>
              <a:gd name="T47" fmla="*/ 8 h 125"/>
              <a:gd name="T48" fmla="*/ 297 w 467"/>
              <a:gd name="T49" fmla="*/ 8 h 125"/>
              <a:gd name="T50" fmla="*/ 314 w 467"/>
              <a:gd name="T51" fmla="*/ 8 h 125"/>
              <a:gd name="T52" fmla="*/ 331 w 467"/>
              <a:gd name="T53" fmla="*/ 8 h 125"/>
              <a:gd name="T54" fmla="*/ 347 w 467"/>
              <a:gd name="T55" fmla="*/ 9 h 125"/>
              <a:gd name="T56" fmla="*/ 374 w 467"/>
              <a:gd name="T57" fmla="*/ 9 h 125"/>
              <a:gd name="T58" fmla="*/ 386 w 467"/>
              <a:gd name="T59" fmla="*/ 7 h 125"/>
              <a:gd name="T60" fmla="*/ 397 w 467"/>
              <a:gd name="T61" fmla="*/ 7 h 125"/>
              <a:gd name="T62" fmla="*/ 443 w 467"/>
              <a:gd name="T63" fmla="*/ 3 h 125"/>
              <a:gd name="T64" fmla="*/ 465 w 467"/>
              <a:gd name="T65" fmla="*/ 0 h 125"/>
              <a:gd name="T66" fmla="*/ 463 w 467"/>
              <a:gd name="T67" fmla="*/ 6 h 125"/>
              <a:gd name="T68" fmla="*/ 463 w 467"/>
              <a:gd name="T69" fmla="*/ 20 h 125"/>
              <a:gd name="T70" fmla="*/ 465 w 467"/>
              <a:gd name="T71" fmla="*/ 31 h 125"/>
              <a:gd name="T72" fmla="*/ 464 w 467"/>
              <a:gd name="T73" fmla="*/ 37 h 125"/>
              <a:gd name="T74" fmla="*/ 463 w 467"/>
              <a:gd name="T75" fmla="*/ 44 h 125"/>
              <a:gd name="T76" fmla="*/ 464 w 467"/>
              <a:gd name="T77" fmla="*/ 54 h 125"/>
              <a:gd name="T78" fmla="*/ 464 w 467"/>
              <a:gd name="T79" fmla="*/ 69 h 125"/>
              <a:gd name="T80" fmla="*/ 464 w 467"/>
              <a:gd name="T81" fmla="*/ 87 h 125"/>
              <a:gd name="T82" fmla="*/ 465 w 467"/>
              <a:gd name="T83" fmla="*/ 92 h 125"/>
              <a:gd name="T84" fmla="*/ 462 w 467"/>
              <a:gd name="T85" fmla="*/ 101 h 125"/>
              <a:gd name="T86" fmla="*/ 463 w 467"/>
              <a:gd name="T87" fmla="*/ 115 h 125"/>
              <a:gd name="T88" fmla="*/ 444 w 467"/>
              <a:gd name="T89" fmla="*/ 117 h 125"/>
              <a:gd name="T90" fmla="*/ 420 w 467"/>
              <a:gd name="T91" fmla="*/ 118 h 125"/>
              <a:gd name="T92" fmla="*/ 403 w 467"/>
              <a:gd name="T93" fmla="*/ 120 h 125"/>
              <a:gd name="T94" fmla="*/ 390 w 467"/>
              <a:gd name="T95" fmla="*/ 118 h 125"/>
              <a:gd name="T96" fmla="*/ 317 w 467"/>
              <a:gd name="T97" fmla="*/ 119 h 125"/>
              <a:gd name="T98" fmla="*/ 303 w 467"/>
              <a:gd name="T99" fmla="*/ 119 h 125"/>
              <a:gd name="T100" fmla="*/ 282 w 467"/>
              <a:gd name="T101" fmla="*/ 119 h 125"/>
              <a:gd name="T102" fmla="*/ 258 w 467"/>
              <a:gd name="T103" fmla="*/ 118 h 125"/>
              <a:gd name="T104" fmla="*/ 227 w 467"/>
              <a:gd name="T105" fmla="*/ 119 h 125"/>
              <a:gd name="T106" fmla="*/ 210 w 467"/>
              <a:gd name="T107" fmla="*/ 118 h 125"/>
              <a:gd name="T108" fmla="*/ 195 w 467"/>
              <a:gd name="T109" fmla="*/ 119 h 125"/>
              <a:gd name="T110" fmla="*/ 182 w 467"/>
              <a:gd name="T111" fmla="*/ 119 h 125"/>
              <a:gd name="T112" fmla="*/ 167 w 467"/>
              <a:gd name="T113" fmla="*/ 120 h 125"/>
              <a:gd name="T114" fmla="*/ 137 w 467"/>
              <a:gd name="T115" fmla="*/ 121 h 125"/>
              <a:gd name="T116" fmla="*/ 108 w 467"/>
              <a:gd name="T117" fmla="*/ 121 h 125"/>
              <a:gd name="T118" fmla="*/ 92 w 467"/>
              <a:gd name="T119" fmla="*/ 122 h 125"/>
              <a:gd name="T120" fmla="*/ 51 w 467"/>
              <a:gd name="T121" fmla="*/ 123 h 125"/>
              <a:gd name="T122" fmla="*/ 13 w 467"/>
              <a:gd name="T123"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7" h="125">
                <a:moveTo>
                  <a:pt x="10" y="120"/>
                </a:moveTo>
                <a:cubicBezTo>
                  <a:pt x="10" y="121"/>
                  <a:pt x="8" y="121"/>
                  <a:pt x="8" y="122"/>
                </a:cubicBezTo>
                <a:cubicBezTo>
                  <a:pt x="8" y="122"/>
                  <a:pt x="8" y="122"/>
                  <a:pt x="8" y="122"/>
                </a:cubicBezTo>
                <a:cubicBezTo>
                  <a:pt x="4" y="122"/>
                  <a:pt x="2" y="121"/>
                  <a:pt x="2" y="118"/>
                </a:cubicBezTo>
                <a:cubicBezTo>
                  <a:pt x="2" y="117"/>
                  <a:pt x="2" y="117"/>
                  <a:pt x="1" y="117"/>
                </a:cubicBezTo>
                <a:cubicBezTo>
                  <a:pt x="0" y="117"/>
                  <a:pt x="0" y="116"/>
                  <a:pt x="0" y="116"/>
                </a:cubicBezTo>
                <a:cubicBezTo>
                  <a:pt x="2" y="116"/>
                  <a:pt x="2" y="114"/>
                  <a:pt x="4" y="114"/>
                </a:cubicBezTo>
                <a:cubicBezTo>
                  <a:pt x="5" y="113"/>
                  <a:pt x="4" y="113"/>
                  <a:pt x="4" y="113"/>
                </a:cubicBezTo>
                <a:cubicBezTo>
                  <a:pt x="0" y="112"/>
                  <a:pt x="0" y="110"/>
                  <a:pt x="3" y="108"/>
                </a:cubicBezTo>
                <a:cubicBezTo>
                  <a:pt x="5" y="108"/>
                  <a:pt x="5" y="107"/>
                  <a:pt x="3" y="106"/>
                </a:cubicBezTo>
                <a:cubicBezTo>
                  <a:pt x="2" y="106"/>
                  <a:pt x="2" y="105"/>
                  <a:pt x="3" y="105"/>
                </a:cubicBezTo>
                <a:cubicBezTo>
                  <a:pt x="3" y="104"/>
                  <a:pt x="4" y="104"/>
                  <a:pt x="2" y="103"/>
                </a:cubicBezTo>
                <a:cubicBezTo>
                  <a:pt x="2" y="103"/>
                  <a:pt x="3" y="103"/>
                  <a:pt x="3" y="102"/>
                </a:cubicBezTo>
                <a:cubicBezTo>
                  <a:pt x="6" y="102"/>
                  <a:pt x="6" y="101"/>
                  <a:pt x="4" y="100"/>
                </a:cubicBezTo>
                <a:cubicBezTo>
                  <a:pt x="3" y="99"/>
                  <a:pt x="2" y="98"/>
                  <a:pt x="4" y="97"/>
                </a:cubicBezTo>
                <a:cubicBezTo>
                  <a:pt x="5" y="96"/>
                  <a:pt x="5" y="96"/>
                  <a:pt x="5" y="96"/>
                </a:cubicBezTo>
                <a:cubicBezTo>
                  <a:pt x="5" y="94"/>
                  <a:pt x="4" y="92"/>
                  <a:pt x="4" y="91"/>
                </a:cubicBezTo>
                <a:cubicBezTo>
                  <a:pt x="4" y="91"/>
                  <a:pt x="4" y="90"/>
                  <a:pt x="4" y="90"/>
                </a:cubicBezTo>
                <a:cubicBezTo>
                  <a:pt x="1" y="89"/>
                  <a:pt x="2" y="88"/>
                  <a:pt x="4" y="88"/>
                </a:cubicBezTo>
                <a:cubicBezTo>
                  <a:pt x="2" y="86"/>
                  <a:pt x="1" y="85"/>
                  <a:pt x="3" y="83"/>
                </a:cubicBezTo>
                <a:cubicBezTo>
                  <a:pt x="3" y="83"/>
                  <a:pt x="3" y="83"/>
                  <a:pt x="3" y="83"/>
                </a:cubicBezTo>
                <a:cubicBezTo>
                  <a:pt x="2" y="81"/>
                  <a:pt x="5" y="79"/>
                  <a:pt x="5" y="77"/>
                </a:cubicBezTo>
                <a:cubicBezTo>
                  <a:pt x="4" y="75"/>
                  <a:pt x="2" y="74"/>
                  <a:pt x="2" y="72"/>
                </a:cubicBezTo>
                <a:cubicBezTo>
                  <a:pt x="3" y="72"/>
                  <a:pt x="2" y="71"/>
                  <a:pt x="3" y="71"/>
                </a:cubicBezTo>
                <a:cubicBezTo>
                  <a:pt x="4" y="71"/>
                  <a:pt x="4" y="70"/>
                  <a:pt x="4" y="70"/>
                </a:cubicBezTo>
                <a:cubicBezTo>
                  <a:pt x="3" y="69"/>
                  <a:pt x="3" y="68"/>
                  <a:pt x="5" y="68"/>
                </a:cubicBezTo>
                <a:cubicBezTo>
                  <a:pt x="3" y="67"/>
                  <a:pt x="3" y="66"/>
                  <a:pt x="4" y="65"/>
                </a:cubicBezTo>
                <a:cubicBezTo>
                  <a:pt x="5" y="64"/>
                  <a:pt x="5" y="64"/>
                  <a:pt x="4" y="63"/>
                </a:cubicBezTo>
                <a:cubicBezTo>
                  <a:pt x="3" y="62"/>
                  <a:pt x="2" y="61"/>
                  <a:pt x="4" y="60"/>
                </a:cubicBezTo>
                <a:cubicBezTo>
                  <a:pt x="4" y="60"/>
                  <a:pt x="4" y="60"/>
                  <a:pt x="4" y="60"/>
                </a:cubicBezTo>
                <a:cubicBezTo>
                  <a:pt x="3" y="57"/>
                  <a:pt x="5" y="54"/>
                  <a:pt x="5" y="52"/>
                </a:cubicBezTo>
                <a:cubicBezTo>
                  <a:pt x="5" y="49"/>
                  <a:pt x="2" y="48"/>
                  <a:pt x="3" y="46"/>
                </a:cubicBezTo>
                <a:cubicBezTo>
                  <a:pt x="3" y="45"/>
                  <a:pt x="3" y="45"/>
                  <a:pt x="2" y="45"/>
                </a:cubicBezTo>
                <a:cubicBezTo>
                  <a:pt x="1" y="45"/>
                  <a:pt x="1" y="45"/>
                  <a:pt x="1" y="44"/>
                </a:cubicBezTo>
                <a:cubicBezTo>
                  <a:pt x="3" y="44"/>
                  <a:pt x="2" y="43"/>
                  <a:pt x="4" y="42"/>
                </a:cubicBezTo>
                <a:cubicBezTo>
                  <a:pt x="6" y="41"/>
                  <a:pt x="7" y="41"/>
                  <a:pt x="5" y="39"/>
                </a:cubicBezTo>
                <a:cubicBezTo>
                  <a:pt x="4" y="39"/>
                  <a:pt x="3" y="39"/>
                  <a:pt x="5" y="38"/>
                </a:cubicBezTo>
                <a:cubicBezTo>
                  <a:pt x="7" y="37"/>
                  <a:pt x="7" y="35"/>
                  <a:pt x="5" y="34"/>
                </a:cubicBezTo>
                <a:cubicBezTo>
                  <a:pt x="4" y="33"/>
                  <a:pt x="4" y="32"/>
                  <a:pt x="5" y="31"/>
                </a:cubicBezTo>
                <a:cubicBezTo>
                  <a:pt x="6" y="31"/>
                  <a:pt x="6" y="30"/>
                  <a:pt x="5" y="30"/>
                </a:cubicBezTo>
                <a:cubicBezTo>
                  <a:pt x="5" y="29"/>
                  <a:pt x="5" y="29"/>
                  <a:pt x="4" y="29"/>
                </a:cubicBezTo>
                <a:cubicBezTo>
                  <a:pt x="7" y="28"/>
                  <a:pt x="2" y="26"/>
                  <a:pt x="5" y="25"/>
                </a:cubicBezTo>
                <a:cubicBezTo>
                  <a:pt x="7" y="24"/>
                  <a:pt x="4" y="21"/>
                  <a:pt x="6" y="20"/>
                </a:cubicBezTo>
                <a:cubicBezTo>
                  <a:pt x="7" y="19"/>
                  <a:pt x="6" y="19"/>
                  <a:pt x="5" y="19"/>
                </a:cubicBezTo>
                <a:cubicBezTo>
                  <a:pt x="5" y="18"/>
                  <a:pt x="4" y="17"/>
                  <a:pt x="6" y="17"/>
                </a:cubicBezTo>
                <a:cubicBezTo>
                  <a:pt x="7" y="17"/>
                  <a:pt x="8" y="17"/>
                  <a:pt x="8" y="17"/>
                </a:cubicBezTo>
                <a:cubicBezTo>
                  <a:pt x="8" y="16"/>
                  <a:pt x="8" y="15"/>
                  <a:pt x="7" y="15"/>
                </a:cubicBezTo>
                <a:cubicBezTo>
                  <a:pt x="6" y="15"/>
                  <a:pt x="6" y="15"/>
                  <a:pt x="6" y="14"/>
                </a:cubicBezTo>
                <a:cubicBezTo>
                  <a:pt x="6" y="13"/>
                  <a:pt x="7" y="13"/>
                  <a:pt x="8" y="13"/>
                </a:cubicBezTo>
                <a:cubicBezTo>
                  <a:pt x="11" y="14"/>
                  <a:pt x="13" y="14"/>
                  <a:pt x="14" y="11"/>
                </a:cubicBezTo>
                <a:cubicBezTo>
                  <a:pt x="14" y="11"/>
                  <a:pt x="15" y="11"/>
                  <a:pt x="15" y="11"/>
                </a:cubicBezTo>
                <a:cubicBezTo>
                  <a:pt x="25" y="11"/>
                  <a:pt x="34" y="10"/>
                  <a:pt x="43" y="11"/>
                </a:cubicBezTo>
                <a:cubicBezTo>
                  <a:pt x="46" y="11"/>
                  <a:pt x="50" y="10"/>
                  <a:pt x="53" y="10"/>
                </a:cubicBezTo>
                <a:cubicBezTo>
                  <a:pt x="54" y="11"/>
                  <a:pt x="55" y="9"/>
                  <a:pt x="57" y="9"/>
                </a:cubicBezTo>
                <a:cubicBezTo>
                  <a:pt x="58" y="10"/>
                  <a:pt x="59" y="9"/>
                  <a:pt x="60" y="10"/>
                </a:cubicBezTo>
                <a:cubicBezTo>
                  <a:pt x="61" y="11"/>
                  <a:pt x="64" y="11"/>
                  <a:pt x="64" y="10"/>
                </a:cubicBezTo>
                <a:cubicBezTo>
                  <a:pt x="65" y="9"/>
                  <a:pt x="66" y="10"/>
                  <a:pt x="68" y="10"/>
                </a:cubicBezTo>
                <a:cubicBezTo>
                  <a:pt x="70" y="10"/>
                  <a:pt x="73" y="10"/>
                  <a:pt x="76" y="10"/>
                </a:cubicBezTo>
                <a:cubicBezTo>
                  <a:pt x="77" y="10"/>
                  <a:pt x="77" y="10"/>
                  <a:pt x="77" y="10"/>
                </a:cubicBezTo>
                <a:cubicBezTo>
                  <a:pt x="78" y="9"/>
                  <a:pt x="80" y="9"/>
                  <a:pt x="80" y="10"/>
                </a:cubicBezTo>
                <a:cubicBezTo>
                  <a:pt x="81" y="10"/>
                  <a:pt x="82" y="10"/>
                  <a:pt x="82" y="10"/>
                </a:cubicBezTo>
                <a:cubicBezTo>
                  <a:pt x="86" y="9"/>
                  <a:pt x="90" y="10"/>
                  <a:pt x="94" y="9"/>
                </a:cubicBezTo>
                <a:cubicBezTo>
                  <a:pt x="96" y="9"/>
                  <a:pt x="98" y="10"/>
                  <a:pt x="100" y="9"/>
                </a:cubicBezTo>
                <a:cubicBezTo>
                  <a:pt x="100" y="9"/>
                  <a:pt x="102" y="9"/>
                  <a:pt x="102" y="9"/>
                </a:cubicBezTo>
                <a:cubicBezTo>
                  <a:pt x="103" y="10"/>
                  <a:pt x="104" y="10"/>
                  <a:pt x="105" y="9"/>
                </a:cubicBezTo>
                <a:cubicBezTo>
                  <a:pt x="106" y="9"/>
                  <a:pt x="107" y="9"/>
                  <a:pt x="107" y="9"/>
                </a:cubicBezTo>
                <a:cubicBezTo>
                  <a:pt x="108" y="10"/>
                  <a:pt x="109" y="10"/>
                  <a:pt x="110" y="9"/>
                </a:cubicBezTo>
                <a:cubicBezTo>
                  <a:pt x="111" y="9"/>
                  <a:pt x="111" y="9"/>
                  <a:pt x="112" y="9"/>
                </a:cubicBezTo>
                <a:cubicBezTo>
                  <a:pt x="115" y="9"/>
                  <a:pt x="118" y="9"/>
                  <a:pt x="121" y="9"/>
                </a:cubicBezTo>
                <a:cubicBezTo>
                  <a:pt x="121" y="9"/>
                  <a:pt x="122" y="10"/>
                  <a:pt x="122" y="9"/>
                </a:cubicBezTo>
                <a:cubicBezTo>
                  <a:pt x="122" y="8"/>
                  <a:pt x="123" y="8"/>
                  <a:pt x="124" y="8"/>
                </a:cubicBezTo>
                <a:cubicBezTo>
                  <a:pt x="127" y="10"/>
                  <a:pt x="130" y="8"/>
                  <a:pt x="133" y="8"/>
                </a:cubicBezTo>
                <a:cubicBezTo>
                  <a:pt x="137" y="9"/>
                  <a:pt x="140" y="9"/>
                  <a:pt x="144" y="9"/>
                </a:cubicBezTo>
                <a:cubicBezTo>
                  <a:pt x="146" y="9"/>
                  <a:pt x="148" y="9"/>
                  <a:pt x="149" y="8"/>
                </a:cubicBezTo>
                <a:cubicBezTo>
                  <a:pt x="149" y="8"/>
                  <a:pt x="150" y="8"/>
                  <a:pt x="150" y="8"/>
                </a:cubicBezTo>
                <a:cubicBezTo>
                  <a:pt x="153" y="10"/>
                  <a:pt x="155" y="8"/>
                  <a:pt x="157" y="8"/>
                </a:cubicBezTo>
                <a:cubicBezTo>
                  <a:pt x="160" y="8"/>
                  <a:pt x="163" y="8"/>
                  <a:pt x="166" y="8"/>
                </a:cubicBezTo>
                <a:cubicBezTo>
                  <a:pt x="167" y="8"/>
                  <a:pt x="168" y="9"/>
                  <a:pt x="169" y="8"/>
                </a:cubicBezTo>
                <a:cubicBezTo>
                  <a:pt x="169" y="7"/>
                  <a:pt x="174" y="7"/>
                  <a:pt x="175" y="8"/>
                </a:cubicBezTo>
                <a:cubicBezTo>
                  <a:pt x="176" y="9"/>
                  <a:pt x="178" y="9"/>
                  <a:pt x="180" y="8"/>
                </a:cubicBezTo>
                <a:cubicBezTo>
                  <a:pt x="180" y="8"/>
                  <a:pt x="181" y="8"/>
                  <a:pt x="182" y="8"/>
                </a:cubicBezTo>
                <a:cubicBezTo>
                  <a:pt x="184" y="8"/>
                  <a:pt x="187" y="8"/>
                  <a:pt x="189" y="8"/>
                </a:cubicBezTo>
                <a:cubicBezTo>
                  <a:pt x="191" y="8"/>
                  <a:pt x="193" y="9"/>
                  <a:pt x="194" y="7"/>
                </a:cubicBezTo>
                <a:cubicBezTo>
                  <a:pt x="195" y="7"/>
                  <a:pt x="197" y="7"/>
                  <a:pt x="199" y="7"/>
                </a:cubicBezTo>
                <a:cubicBezTo>
                  <a:pt x="200" y="7"/>
                  <a:pt x="201" y="7"/>
                  <a:pt x="203" y="7"/>
                </a:cubicBezTo>
                <a:cubicBezTo>
                  <a:pt x="210" y="7"/>
                  <a:pt x="218" y="8"/>
                  <a:pt x="225" y="8"/>
                </a:cubicBezTo>
                <a:cubicBezTo>
                  <a:pt x="226" y="8"/>
                  <a:pt x="227" y="8"/>
                  <a:pt x="228" y="7"/>
                </a:cubicBezTo>
                <a:cubicBezTo>
                  <a:pt x="228" y="6"/>
                  <a:pt x="228" y="7"/>
                  <a:pt x="229" y="7"/>
                </a:cubicBezTo>
                <a:cubicBezTo>
                  <a:pt x="230" y="8"/>
                  <a:pt x="231" y="8"/>
                  <a:pt x="233" y="7"/>
                </a:cubicBezTo>
                <a:cubicBezTo>
                  <a:pt x="233" y="7"/>
                  <a:pt x="233" y="7"/>
                  <a:pt x="233" y="7"/>
                </a:cubicBezTo>
                <a:cubicBezTo>
                  <a:pt x="236" y="7"/>
                  <a:pt x="238" y="6"/>
                  <a:pt x="240" y="8"/>
                </a:cubicBezTo>
                <a:cubicBezTo>
                  <a:pt x="240" y="8"/>
                  <a:pt x="241" y="8"/>
                  <a:pt x="241" y="8"/>
                </a:cubicBezTo>
                <a:cubicBezTo>
                  <a:pt x="244" y="6"/>
                  <a:pt x="247" y="8"/>
                  <a:pt x="250" y="7"/>
                </a:cubicBezTo>
                <a:cubicBezTo>
                  <a:pt x="253" y="7"/>
                  <a:pt x="256" y="8"/>
                  <a:pt x="257" y="7"/>
                </a:cubicBezTo>
                <a:cubicBezTo>
                  <a:pt x="259" y="7"/>
                  <a:pt x="260" y="7"/>
                  <a:pt x="261" y="8"/>
                </a:cubicBezTo>
                <a:cubicBezTo>
                  <a:pt x="261" y="8"/>
                  <a:pt x="262" y="8"/>
                  <a:pt x="263" y="8"/>
                </a:cubicBezTo>
                <a:cubicBezTo>
                  <a:pt x="263" y="7"/>
                  <a:pt x="264" y="6"/>
                  <a:pt x="265" y="8"/>
                </a:cubicBezTo>
                <a:cubicBezTo>
                  <a:pt x="265" y="8"/>
                  <a:pt x="266" y="8"/>
                  <a:pt x="266" y="8"/>
                </a:cubicBezTo>
                <a:cubicBezTo>
                  <a:pt x="268" y="6"/>
                  <a:pt x="271" y="7"/>
                  <a:pt x="273" y="7"/>
                </a:cubicBezTo>
                <a:cubicBezTo>
                  <a:pt x="281" y="7"/>
                  <a:pt x="289" y="7"/>
                  <a:pt x="297" y="8"/>
                </a:cubicBezTo>
                <a:cubicBezTo>
                  <a:pt x="300" y="8"/>
                  <a:pt x="302" y="8"/>
                  <a:pt x="305" y="8"/>
                </a:cubicBezTo>
                <a:cubicBezTo>
                  <a:pt x="306" y="8"/>
                  <a:pt x="308" y="8"/>
                  <a:pt x="308" y="7"/>
                </a:cubicBezTo>
                <a:cubicBezTo>
                  <a:pt x="308" y="7"/>
                  <a:pt x="310" y="6"/>
                  <a:pt x="311" y="7"/>
                </a:cubicBezTo>
                <a:cubicBezTo>
                  <a:pt x="312" y="8"/>
                  <a:pt x="313" y="8"/>
                  <a:pt x="314" y="8"/>
                </a:cubicBezTo>
                <a:cubicBezTo>
                  <a:pt x="316" y="6"/>
                  <a:pt x="317" y="7"/>
                  <a:pt x="318" y="8"/>
                </a:cubicBezTo>
                <a:cubicBezTo>
                  <a:pt x="319" y="7"/>
                  <a:pt x="320" y="6"/>
                  <a:pt x="322" y="8"/>
                </a:cubicBezTo>
                <a:cubicBezTo>
                  <a:pt x="322" y="8"/>
                  <a:pt x="324" y="8"/>
                  <a:pt x="325" y="8"/>
                </a:cubicBezTo>
                <a:cubicBezTo>
                  <a:pt x="327" y="7"/>
                  <a:pt x="329" y="7"/>
                  <a:pt x="331" y="8"/>
                </a:cubicBezTo>
                <a:cubicBezTo>
                  <a:pt x="331" y="8"/>
                  <a:pt x="332" y="8"/>
                  <a:pt x="332" y="8"/>
                </a:cubicBezTo>
                <a:cubicBezTo>
                  <a:pt x="335" y="7"/>
                  <a:pt x="339" y="7"/>
                  <a:pt x="342" y="8"/>
                </a:cubicBezTo>
                <a:cubicBezTo>
                  <a:pt x="343" y="9"/>
                  <a:pt x="343" y="8"/>
                  <a:pt x="344" y="8"/>
                </a:cubicBezTo>
                <a:cubicBezTo>
                  <a:pt x="345" y="8"/>
                  <a:pt x="347" y="7"/>
                  <a:pt x="347" y="9"/>
                </a:cubicBezTo>
                <a:cubicBezTo>
                  <a:pt x="347" y="9"/>
                  <a:pt x="348" y="9"/>
                  <a:pt x="349" y="9"/>
                </a:cubicBezTo>
                <a:cubicBezTo>
                  <a:pt x="355" y="9"/>
                  <a:pt x="362" y="9"/>
                  <a:pt x="369" y="9"/>
                </a:cubicBezTo>
                <a:cubicBezTo>
                  <a:pt x="369" y="9"/>
                  <a:pt x="369" y="9"/>
                  <a:pt x="369" y="9"/>
                </a:cubicBezTo>
                <a:cubicBezTo>
                  <a:pt x="371" y="8"/>
                  <a:pt x="373" y="9"/>
                  <a:pt x="374" y="9"/>
                </a:cubicBezTo>
                <a:cubicBezTo>
                  <a:pt x="375" y="9"/>
                  <a:pt x="377" y="9"/>
                  <a:pt x="377" y="8"/>
                </a:cubicBezTo>
                <a:cubicBezTo>
                  <a:pt x="377" y="8"/>
                  <a:pt x="378" y="8"/>
                  <a:pt x="379" y="8"/>
                </a:cubicBezTo>
                <a:cubicBezTo>
                  <a:pt x="381" y="9"/>
                  <a:pt x="383" y="8"/>
                  <a:pt x="385" y="7"/>
                </a:cubicBezTo>
                <a:cubicBezTo>
                  <a:pt x="385" y="7"/>
                  <a:pt x="385" y="7"/>
                  <a:pt x="386" y="7"/>
                </a:cubicBezTo>
                <a:cubicBezTo>
                  <a:pt x="387" y="8"/>
                  <a:pt x="389" y="8"/>
                  <a:pt x="389" y="7"/>
                </a:cubicBezTo>
                <a:cubicBezTo>
                  <a:pt x="389" y="7"/>
                  <a:pt x="392" y="6"/>
                  <a:pt x="392" y="7"/>
                </a:cubicBezTo>
                <a:cubicBezTo>
                  <a:pt x="392" y="7"/>
                  <a:pt x="394" y="7"/>
                  <a:pt x="394" y="7"/>
                </a:cubicBezTo>
                <a:cubicBezTo>
                  <a:pt x="396" y="10"/>
                  <a:pt x="396" y="7"/>
                  <a:pt x="397" y="7"/>
                </a:cubicBezTo>
                <a:cubicBezTo>
                  <a:pt x="398" y="5"/>
                  <a:pt x="400" y="6"/>
                  <a:pt x="401" y="6"/>
                </a:cubicBezTo>
                <a:cubicBezTo>
                  <a:pt x="402" y="7"/>
                  <a:pt x="404" y="7"/>
                  <a:pt x="404" y="6"/>
                </a:cubicBezTo>
                <a:cubicBezTo>
                  <a:pt x="408" y="5"/>
                  <a:pt x="413" y="5"/>
                  <a:pt x="417" y="5"/>
                </a:cubicBezTo>
                <a:cubicBezTo>
                  <a:pt x="425" y="4"/>
                  <a:pt x="434" y="4"/>
                  <a:pt x="443" y="3"/>
                </a:cubicBezTo>
                <a:cubicBezTo>
                  <a:pt x="443" y="3"/>
                  <a:pt x="444" y="3"/>
                  <a:pt x="444" y="3"/>
                </a:cubicBezTo>
                <a:cubicBezTo>
                  <a:pt x="445" y="1"/>
                  <a:pt x="448" y="2"/>
                  <a:pt x="450" y="2"/>
                </a:cubicBezTo>
                <a:cubicBezTo>
                  <a:pt x="451" y="1"/>
                  <a:pt x="453" y="1"/>
                  <a:pt x="454" y="1"/>
                </a:cubicBezTo>
                <a:cubicBezTo>
                  <a:pt x="457" y="0"/>
                  <a:pt x="461" y="0"/>
                  <a:pt x="465" y="0"/>
                </a:cubicBezTo>
                <a:cubicBezTo>
                  <a:pt x="466" y="0"/>
                  <a:pt x="465" y="1"/>
                  <a:pt x="466" y="1"/>
                </a:cubicBezTo>
                <a:cubicBezTo>
                  <a:pt x="466" y="2"/>
                  <a:pt x="467" y="1"/>
                  <a:pt x="467" y="2"/>
                </a:cubicBezTo>
                <a:cubicBezTo>
                  <a:pt x="467" y="2"/>
                  <a:pt x="466" y="2"/>
                  <a:pt x="466" y="2"/>
                </a:cubicBezTo>
                <a:cubicBezTo>
                  <a:pt x="466" y="4"/>
                  <a:pt x="463" y="5"/>
                  <a:pt x="463" y="6"/>
                </a:cubicBezTo>
                <a:cubicBezTo>
                  <a:pt x="462" y="7"/>
                  <a:pt x="462" y="8"/>
                  <a:pt x="463" y="9"/>
                </a:cubicBezTo>
                <a:cubicBezTo>
                  <a:pt x="465" y="10"/>
                  <a:pt x="465" y="12"/>
                  <a:pt x="464" y="13"/>
                </a:cubicBezTo>
                <a:cubicBezTo>
                  <a:pt x="464" y="14"/>
                  <a:pt x="464" y="14"/>
                  <a:pt x="464" y="15"/>
                </a:cubicBezTo>
                <a:cubicBezTo>
                  <a:pt x="463" y="17"/>
                  <a:pt x="465" y="18"/>
                  <a:pt x="463" y="20"/>
                </a:cubicBezTo>
                <a:cubicBezTo>
                  <a:pt x="463" y="20"/>
                  <a:pt x="462" y="22"/>
                  <a:pt x="465" y="22"/>
                </a:cubicBezTo>
                <a:cubicBezTo>
                  <a:pt x="465" y="22"/>
                  <a:pt x="465" y="22"/>
                  <a:pt x="465" y="23"/>
                </a:cubicBezTo>
                <a:cubicBezTo>
                  <a:pt x="464" y="24"/>
                  <a:pt x="464" y="25"/>
                  <a:pt x="464" y="27"/>
                </a:cubicBezTo>
                <a:cubicBezTo>
                  <a:pt x="463" y="29"/>
                  <a:pt x="463" y="29"/>
                  <a:pt x="465" y="31"/>
                </a:cubicBezTo>
                <a:cubicBezTo>
                  <a:pt x="465" y="31"/>
                  <a:pt x="465" y="32"/>
                  <a:pt x="465" y="32"/>
                </a:cubicBezTo>
                <a:cubicBezTo>
                  <a:pt x="463" y="33"/>
                  <a:pt x="464" y="34"/>
                  <a:pt x="463" y="35"/>
                </a:cubicBezTo>
                <a:cubicBezTo>
                  <a:pt x="463" y="35"/>
                  <a:pt x="463" y="35"/>
                  <a:pt x="463" y="35"/>
                </a:cubicBezTo>
                <a:cubicBezTo>
                  <a:pt x="461" y="36"/>
                  <a:pt x="465" y="36"/>
                  <a:pt x="464" y="37"/>
                </a:cubicBezTo>
                <a:cubicBezTo>
                  <a:pt x="463" y="38"/>
                  <a:pt x="463" y="39"/>
                  <a:pt x="464" y="39"/>
                </a:cubicBezTo>
                <a:cubicBezTo>
                  <a:pt x="465" y="39"/>
                  <a:pt x="465" y="40"/>
                  <a:pt x="465" y="40"/>
                </a:cubicBezTo>
                <a:cubicBezTo>
                  <a:pt x="462" y="41"/>
                  <a:pt x="465" y="42"/>
                  <a:pt x="463" y="43"/>
                </a:cubicBezTo>
                <a:cubicBezTo>
                  <a:pt x="463" y="43"/>
                  <a:pt x="463" y="44"/>
                  <a:pt x="463" y="44"/>
                </a:cubicBezTo>
                <a:cubicBezTo>
                  <a:pt x="466" y="44"/>
                  <a:pt x="464" y="46"/>
                  <a:pt x="465" y="47"/>
                </a:cubicBezTo>
                <a:cubicBezTo>
                  <a:pt x="465" y="47"/>
                  <a:pt x="465" y="47"/>
                  <a:pt x="464" y="48"/>
                </a:cubicBezTo>
                <a:cubicBezTo>
                  <a:pt x="463" y="48"/>
                  <a:pt x="463" y="48"/>
                  <a:pt x="463" y="49"/>
                </a:cubicBezTo>
                <a:cubicBezTo>
                  <a:pt x="464" y="51"/>
                  <a:pt x="464" y="52"/>
                  <a:pt x="464" y="54"/>
                </a:cubicBezTo>
                <a:cubicBezTo>
                  <a:pt x="463" y="55"/>
                  <a:pt x="464" y="56"/>
                  <a:pt x="465" y="57"/>
                </a:cubicBezTo>
                <a:cubicBezTo>
                  <a:pt x="466" y="59"/>
                  <a:pt x="465" y="61"/>
                  <a:pt x="464" y="63"/>
                </a:cubicBezTo>
                <a:cubicBezTo>
                  <a:pt x="464" y="65"/>
                  <a:pt x="465" y="66"/>
                  <a:pt x="465" y="67"/>
                </a:cubicBezTo>
                <a:cubicBezTo>
                  <a:pt x="465" y="68"/>
                  <a:pt x="466" y="69"/>
                  <a:pt x="464" y="69"/>
                </a:cubicBezTo>
                <a:cubicBezTo>
                  <a:pt x="463" y="69"/>
                  <a:pt x="464" y="70"/>
                  <a:pt x="464" y="70"/>
                </a:cubicBezTo>
                <a:cubicBezTo>
                  <a:pt x="465" y="73"/>
                  <a:pt x="466" y="76"/>
                  <a:pt x="465" y="79"/>
                </a:cubicBezTo>
                <a:cubicBezTo>
                  <a:pt x="465" y="81"/>
                  <a:pt x="466" y="83"/>
                  <a:pt x="464" y="85"/>
                </a:cubicBezTo>
                <a:cubicBezTo>
                  <a:pt x="463" y="85"/>
                  <a:pt x="463" y="87"/>
                  <a:pt x="464" y="87"/>
                </a:cubicBezTo>
                <a:cubicBezTo>
                  <a:pt x="466" y="87"/>
                  <a:pt x="465" y="88"/>
                  <a:pt x="466" y="88"/>
                </a:cubicBezTo>
                <a:cubicBezTo>
                  <a:pt x="466" y="89"/>
                  <a:pt x="466" y="90"/>
                  <a:pt x="464" y="91"/>
                </a:cubicBezTo>
                <a:cubicBezTo>
                  <a:pt x="463" y="91"/>
                  <a:pt x="463" y="91"/>
                  <a:pt x="464" y="92"/>
                </a:cubicBezTo>
                <a:cubicBezTo>
                  <a:pt x="465" y="92"/>
                  <a:pt x="465" y="92"/>
                  <a:pt x="465" y="92"/>
                </a:cubicBezTo>
                <a:cubicBezTo>
                  <a:pt x="465" y="94"/>
                  <a:pt x="463" y="95"/>
                  <a:pt x="466" y="96"/>
                </a:cubicBezTo>
                <a:cubicBezTo>
                  <a:pt x="466" y="96"/>
                  <a:pt x="466" y="97"/>
                  <a:pt x="465" y="97"/>
                </a:cubicBezTo>
                <a:cubicBezTo>
                  <a:pt x="462" y="97"/>
                  <a:pt x="463" y="98"/>
                  <a:pt x="463" y="99"/>
                </a:cubicBezTo>
                <a:cubicBezTo>
                  <a:pt x="463" y="100"/>
                  <a:pt x="463" y="100"/>
                  <a:pt x="462" y="101"/>
                </a:cubicBezTo>
                <a:cubicBezTo>
                  <a:pt x="462" y="102"/>
                  <a:pt x="462" y="103"/>
                  <a:pt x="463" y="104"/>
                </a:cubicBezTo>
                <a:cubicBezTo>
                  <a:pt x="465" y="105"/>
                  <a:pt x="465" y="106"/>
                  <a:pt x="464" y="107"/>
                </a:cubicBezTo>
                <a:cubicBezTo>
                  <a:pt x="464" y="108"/>
                  <a:pt x="463" y="109"/>
                  <a:pt x="463" y="109"/>
                </a:cubicBezTo>
                <a:cubicBezTo>
                  <a:pt x="463" y="111"/>
                  <a:pt x="462" y="113"/>
                  <a:pt x="463" y="115"/>
                </a:cubicBezTo>
                <a:cubicBezTo>
                  <a:pt x="463" y="115"/>
                  <a:pt x="460" y="116"/>
                  <a:pt x="460" y="116"/>
                </a:cubicBezTo>
                <a:cubicBezTo>
                  <a:pt x="458" y="115"/>
                  <a:pt x="456" y="115"/>
                  <a:pt x="455" y="116"/>
                </a:cubicBezTo>
                <a:cubicBezTo>
                  <a:pt x="455" y="117"/>
                  <a:pt x="454" y="117"/>
                  <a:pt x="453" y="117"/>
                </a:cubicBezTo>
                <a:cubicBezTo>
                  <a:pt x="450" y="117"/>
                  <a:pt x="447" y="117"/>
                  <a:pt x="444" y="117"/>
                </a:cubicBezTo>
                <a:cubicBezTo>
                  <a:pt x="441" y="118"/>
                  <a:pt x="437" y="117"/>
                  <a:pt x="434" y="117"/>
                </a:cubicBezTo>
                <a:cubicBezTo>
                  <a:pt x="432" y="117"/>
                  <a:pt x="430" y="117"/>
                  <a:pt x="429" y="118"/>
                </a:cubicBezTo>
                <a:cubicBezTo>
                  <a:pt x="428" y="118"/>
                  <a:pt x="427" y="119"/>
                  <a:pt x="426" y="118"/>
                </a:cubicBezTo>
                <a:cubicBezTo>
                  <a:pt x="426" y="118"/>
                  <a:pt x="421" y="118"/>
                  <a:pt x="420" y="118"/>
                </a:cubicBezTo>
                <a:cubicBezTo>
                  <a:pt x="417" y="119"/>
                  <a:pt x="417" y="119"/>
                  <a:pt x="413" y="118"/>
                </a:cubicBezTo>
                <a:cubicBezTo>
                  <a:pt x="413" y="118"/>
                  <a:pt x="410" y="118"/>
                  <a:pt x="409" y="119"/>
                </a:cubicBezTo>
                <a:cubicBezTo>
                  <a:pt x="409" y="120"/>
                  <a:pt x="408" y="120"/>
                  <a:pt x="407" y="120"/>
                </a:cubicBezTo>
                <a:cubicBezTo>
                  <a:pt x="406" y="120"/>
                  <a:pt x="404" y="120"/>
                  <a:pt x="403" y="120"/>
                </a:cubicBezTo>
                <a:cubicBezTo>
                  <a:pt x="402" y="120"/>
                  <a:pt x="401" y="121"/>
                  <a:pt x="400" y="120"/>
                </a:cubicBezTo>
                <a:cubicBezTo>
                  <a:pt x="399" y="119"/>
                  <a:pt x="396" y="120"/>
                  <a:pt x="395" y="120"/>
                </a:cubicBezTo>
                <a:cubicBezTo>
                  <a:pt x="393" y="120"/>
                  <a:pt x="392" y="120"/>
                  <a:pt x="392" y="119"/>
                </a:cubicBezTo>
                <a:cubicBezTo>
                  <a:pt x="392" y="118"/>
                  <a:pt x="391" y="118"/>
                  <a:pt x="390" y="118"/>
                </a:cubicBezTo>
                <a:cubicBezTo>
                  <a:pt x="380" y="118"/>
                  <a:pt x="370" y="118"/>
                  <a:pt x="360" y="118"/>
                </a:cubicBezTo>
                <a:cubicBezTo>
                  <a:pt x="359" y="118"/>
                  <a:pt x="358" y="118"/>
                  <a:pt x="358" y="119"/>
                </a:cubicBezTo>
                <a:cubicBezTo>
                  <a:pt x="358" y="120"/>
                  <a:pt x="357" y="120"/>
                  <a:pt x="356" y="120"/>
                </a:cubicBezTo>
                <a:cubicBezTo>
                  <a:pt x="343" y="119"/>
                  <a:pt x="330" y="119"/>
                  <a:pt x="317" y="119"/>
                </a:cubicBezTo>
                <a:cubicBezTo>
                  <a:pt x="315" y="119"/>
                  <a:pt x="314" y="118"/>
                  <a:pt x="313" y="119"/>
                </a:cubicBezTo>
                <a:cubicBezTo>
                  <a:pt x="313" y="120"/>
                  <a:pt x="310" y="120"/>
                  <a:pt x="309" y="119"/>
                </a:cubicBezTo>
                <a:cubicBezTo>
                  <a:pt x="308" y="118"/>
                  <a:pt x="306" y="118"/>
                  <a:pt x="304" y="119"/>
                </a:cubicBezTo>
                <a:cubicBezTo>
                  <a:pt x="304" y="119"/>
                  <a:pt x="303" y="119"/>
                  <a:pt x="303" y="119"/>
                </a:cubicBezTo>
                <a:cubicBezTo>
                  <a:pt x="300" y="118"/>
                  <a:pt x="300" y="118"/>
                  <a:pt x="296" y="119"/>
                </a:cubicBezTo>
                <a:cubicBezTo>
                  <a:pt x="295" y="120"/>
                  <a:pt x="293" y="120"/>
                  <a:pt x="292" y="119"/>
                </a:cubicBezTo>
                <a:cubicBezTo>
                  <a:pt x="291" y="118"/>
                  <a:pt x="290" y="118"/>
                  <a:pt x="289" y="118"/>
                </a:cubicBezTo>
                <a:cubicBezTo>
                  <a:pt x="287" y="120"/>
                  <a:pt x="285" y="119"/>
                  <a:pt x="282" y="119"/>
                </a:cubicBezTo>
                <a:cubicBezTo>
                  <a:pt x="281" y="119"/>
                  <a:pt x="282" y="118"/>
                  <a:pt x="280" y="118"/>
                </a:cubicBezTo>
                <a:cubicBezTo>
                  <a:pt x="279" y="118"/>
                  <a:pt x="278" y="119"/>
                  <a:pt x="277" y="119"/>
                </a:cubicBezTo>
                <a:cubicBezTo>
                  <a:pt x="272" y="119"/>
                  <a:pt x="266" y="119"/>
                  <a:pt x="261" y="119"/>
                </a:cubicBezTo>
                <a:cubicBezTo>
                  <a:pt x="260" y="118"/>
                  <a:pt x="259" y="119"/>
                  <a:pt x="258" y="118"/>
                </a:cubicBezTo>
                <a:cubicBezTo>
                  <a:pt x="257" y="117"/>
                  <a:pt x="256" y="118"/>
                  <a:pt x="255" y="118"/>
                </a:cubicBezTo>
                <a:cubicBezTo>
                  <a:pt x="252" y="118"/>
                  <a:pt x="249" y="119"/>
                  <a:pt x="245" y="118"/>
                </a:cubicBezTo>
                <a:cubicBezTo>
                  <a:pt x="241" y="118"/>
                  <a:pt x="237" y="118"/>
                  <a:pt x="233" y="118"/>
                </a:cubicBezTo>
                <a:cubicBezTo>
                  <a:pt x="231" y="118"/>
                  <a:pt x="229" y="119"/>
                  <a:pt x="227" y="119"/>
                </a:cubicBezTo>
                <a:cubicBezTo>
                  <a:pt x="226" y="119"/>
                  <a:pt x="224" y="119"/>
                  <a:pt x="224" y="118"/>
                </a:cubicBezTo>
                <a:cubicBezTo>
                  <a:pt x="223" y="117"/>
                  <a:pt x="222" y="117"/>
                  <a:pt x="222" y="118"/>
                </a:cubicBezTo>
                <a:cubicBezTo>
                  <a:pt x="222" y="119"/>
                  <a:pt x="220" y="119"/>
                  <a:pt x="220" y="119"/>
                </a:cubicBezTo>
                <a:cubicBezTo>
                  <a:pt x="216" y="118"/>
                  <a:pt x="213" y="118"/>
                  <a:pt x="210" y="118"/>
                </a:cubicBezTo>
                <a:cubicBezTo>
                  <a:pt x="209" y="118"/>
                  <a:pt x="209" y="118"/>
                  <a:pt x="208" y="119"/>
                </a:cubicBezTo>
                <a:cubicBezTo>
                  <a:pt x="208" y="119"/>
                  <a:pt x="207" y="119"/>
                  <a:pt x="207" y="118"/>
                </a:cubicBezTo>
                <a:cubicBezTo>
                  <a:pt x="207" y="118"/>
                  <a:pt x="206" y="118"/>
                  <a:pt x="206" y="118"/>
                </a:cubicBezTo>
                <a:cubicBezTo>
                  <a:pt x="202" y="120"/>
                  <a:pt x="199" y="119"/>
                  <a:pt x="195" y="119"/>
                </a:cubicBezTo>
                <a:cubicBezTo>
                  <a:pt x="195" y="119"/>
                  <a:pt x="194" y="119"/>
                  <a:pt x="194" y="118"/>
                </a:cubicBezTo>
                <a:cubicBezTo>
                  <a:pt x="194" y="118"/>
                  <a:pt x="193" y="118"/>
                  <a:pt x="192" y="118"/>
                </a:cubicBezTo>
                <a:cubicBezTo>
                  <a:pt x="190" y="119"/>
                  <a:pt x="187" y="118"/>
                  <a:pt x="184" y="119"/>
                </a:cubicBezTo>
                <a:cubicBezTo>
                  <a:pt x="183" y="119"/>
                  <a:pt x="182" y="118"/>
                  <a:pt x="182" y="119"/>
                </a:cubicBezTo>
                <a:cubicBezTo>
                  <a:pt x="182" y="119"/>
                  <a:pt x="181" y="120"/>
                  <a:pt x="181" y="120"/>
                </a:cubicBezTo>
                <a:cubicBezTo>
                  <a:pt x="177" y="118"/>
                  <a:pt x="173" y="120"/>
                  <a:pt x="169" y="119"/>
                </a:cubicBezTo>
                <a:cubicBezTo>
                  <a:pt x="169" y="119"/>
                  <a:pt x="168" y="119"/>
                  <a:pt x="168" y="120"/>
                </a:cubicBezTo>
                <a:cubicBezTo>
                  <a:pt x="168" y="121"/>
                  <a:pt x="167" y="120"/>
                  <a:pt x="167" y="120"/>
                </a:cubicBezTo>
                <a:cubicBezTo>
                  <a:pt x="165" y="119"/>
                  <a:pt x="165" y="119"/>
                  <a:pt x="165" y="120"/>
                </a:cubicBezTo>
                <a:cubicBezTo>
                  <a:pt x="164" y="121"/>
                  <a:pt x="164" y="120"/>
                  <a:pt x="163" y="120"/>
                </a:cubicBezTo>
                <a:cubicBezTo>
                  <a:pt x="158" y="120"/>
                  <a:pt x="152" y="120"/>
                  <a:pt x="148" y="120"/>
                </a:cubicBezTo>
                <a:cubicBezTo>
                  <a:pt x="144" y="121"/>
                  <a:pt x="141" y="121"/>
                  <a:pt x="137" y="121"/>
                </a:cubicBezTo>
                <a:cubicBezTo>
                  <a:pt x="133" y="120"/>
                  <a:pt x="129" y="120"/>
                  <a:pt x="125" y="121"/>
                </a:cubicBezTo>
                <a:cubicBezTo>
                  <a:pt x="122" y="121"/>
                  <a:pt x="118" y="121"/>
                  <a:pt x="115" y="121"/>
                </a:cubicBezTo>
                <a:cubicBezTo>
                  <a:pt x="113" y="121"/>
                  <a:pt x="112" y="121"/>
                  <a:pt x="110" y="121"/>
                </a:cubicBezTo>
                <a:cubicBezTo>
                  <a:pt x="110" y="121"/>
                  <a:pt x="108" y="121"/>
                  <a:pt x="108" y="121"/>
                </a:cubicBezTo>
                <a:cubicBezTo>
                  <a:pt x="106" y="123"/>
                  <a:pt x="103" y="122"/>
                  <a:pt x="100" y="122"/>
                </a:cubicBezTo>
                <a:cubicBezTo>
                  <a:pt x="98" y="122"/>
                  <a:pt x="97" y="121"/>
                  <a:pt x="95" y="122"/>
                </a:cubicBezTo>
                <a:cubicBezTo>
                  <a:pt x="95" y="122"/>
                  <a:pt x="94" y="122"/>
                  <a:pt x="94" y="122"/>
                </a:cubicBezTo>
                <a:cubicBezTo>
                  <a:pt x="93" y="121"/>
                  <a:pt x="92" y="121"/>
                  <a:pt x="92" y="122"/>
                </a:cubicBezTo>
                <a:cubicBezTo>
                  <a:pt x="92" y="122"/>
                  <a:pt x="91" y="122"/>
                  <a:pt x="91" y="122"/>
                </a:cubicBezTo>
                <a:cubicBezTo>
                  <a:pt x="88" y="121"/>
                  <a:pt x="84" y="123"/>
                  <a:pt x="81" y="122"/>
                </a:cubicBezTo>
                <a:cubicBezTo>
                  <a:pt x="78" y="122"/>
                  <a:pt x="76" y="121"/>
                  <a:pt x="72" y="121"/>
                </a:cubicBezTo>
                <a:cubicBezTo>
                  <a:pt x="65" y="122"/>
                  <a:pt x="58" y="123"/>
                  <a:pt x="51" y="123"/>
                </a:cubicBezTo>
                <a:cubicBezTo>
                  <a:pt x="47" y="125"/>
                  <a:pt x="42" y="124"/>
                  <a:pt x="38" y="124"/>
                </a:cubicBezTo>
                <a:cubicBezTo>
                  <a:pt x="33" y="125"/>
                  <a:pt x="28" y="125"/>
                  <a:pt x="23" y="125"/>
                </a:cubicBezTo>
                <a:cubicBezTo>
                  <a:pt x="22" y="125"/>
                  <a:pt x="19" y="123"/>
                  <a:pt x="18" y="123"/>
                </a:cubicBezTo>
                <a:cubicBezTo>
                  <a:pt x="17" y="122"/>
                  <a:pt x="15" y="122"/>
                  <a:pt x="13" y="122"/>
                </a:cubicBezTo>
                <a:cubicBezTo>
                  <a:pt x="12" y="121"/>
                  <a:pt x="11" y="121"/>
                  <a:pt x="10" y="120"/>
                </a:cubicBezTo>
              </a:path>
            </a:pathLst>
          </a:custGeom>
          <a:solidFill>
            <a:schemeClr val="bg2"/>
          </a:solidFill>
          <a:ln w="9525">
            <a:noFill/>
            <a:round/>
            <a:headEnd/>
            <a:tailEnd/>
          </a:ln>
        </p:spPr>
        <p:txBody>
          <a:bodyPr upright="1"/>
          <a:lstStyle/>
          <a:p>
            <a:pPr algn="ctr" defTabSz="403433">
              <a:defRPr/>
            </a:pPr>
            <a:endParaRPr lang="en-US" sz="1588" dirty="0">
              <a:solidFill>
                <a:schemeClr val="accent4"/>
              </a:solidFill>
              <a:latin typeface="Arial Regular"/>
            </a:endParaRPr>
          </a:p>
        </p:txBody>
      </p:sp>
      <p:sp>
        <p:nvSpPr>
          <p:cNvPr id="41987" name="Content Placeholder 3">
            <a:extLst>
              <a:ext uri="{FF2B5EF4-FFF2-40B4-BE49-F238E27FC236}">
                <a16:creationId xmlns:a16="http://schemas.microsoft.com/office/drawing/2014/main" id="{123D20DE-D688-492A-9195-537DD193F2BD}"/>
              </a:ext>
            </a:extLst>
          </p:cNvPr>
          <p:cNvSpPr txBox="1">
            <a:spLocks noChangeArrowheads="1"/>
          </p:cNvSpPr>
          <p:nvPr/>
        </p:nvSpPr>
        <p:spPr bwMode="auto">
          <a:xfrm>
            <a:off x="5585713" y="1014383"/>
            <a:ext cx="5126691" cy="85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ts val="1000"/>
              </a:spcBef>
              <a:buSzPct val="80000"/>
              <a:buFont typeface="Arial" panose="020B0604020202020204" pitchFamily="34" charset="0"/>
              <a:buChar char="•"/>
              <a:defRPr sz="2200">
                <a:solidFill>
                  <a:schemeClr val="accent1"/>
                </a:solidFill>
                <a:latin typeface="Calibri" panose="020F0502020204030204" pitchFamily="34" charset="0"/>
              </a:defRPr>
            </a:lvl1pPr>
            <a:lvl2pPr marL="512763" indent="-260350">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2pPr>
            <a:lvl3pPr marL="765175" indent="-252413">
              <a:lnSpc>
                <a:spcPct val="110000"/>
              </a:lnSpc>
              <a:spcBef>
                <a:spcPts val="1000"/>
              </a:spcBef>
              <a:buSzPct val="80000"/>
              <a:buFont typeface="Arial" panose="020B0604020202020204" pitchFamily="34" charset="0"/>
              <a:buChar char="•"/>
              <a:defRPr i="1">
                <a:solidFill>
                  <a:schemeClr val="accent1"/>
                </a:solidFill>
                <a:latin typeface="Calibri" panose="020F0502020204030204" pitchFamily="34" charset="0"/>
              </a:defRPr>
            </a:lvl3pPr>
            <a:lvl4pPr marL="1016000" indent="-250825">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4pPr>
            <a:lvl5pPr marL="1277938" indent="-260350">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5pPr>
            <a:lvl6pPr marL="17351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6pPr>
            <a:lvl7pPr marL="21923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7pPr>
            <a:lvl8pPr marL="26495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8pPr>
            <a:lvl9pPr marL="31067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9pPr>
          </a:lstStyle>
          <a:p>
            <a:pPr algn="ctr">
              <a:buFont typeface="Arial" panose="020B0604020202020204" pitchFamily="34" charset="0"/>
              <a:buNone/>
            </a:pPr>
            <a:r>
              <a:rPr lang="en-US" altLang="en-US" sz="3883" b="1" dirty="0">
                <a:solidFill>
                  <a:schemeClr val="accent2">
                    <a:lumMod val="75000"/>
                  </a:schemeClr>
                </a:solidFill>
                <a:latin typeface="+mn-lt"/>
                <a:cs typeface="Times New Roman" panose="02020603050405020304" pitchFamily="18" charset="0"/>
              </a:rPr>
              <a:t>XÂM HẠI TRẺ EM</a:t>
            </a:r>
          </a:p>
        </p:txBody>
      </p:sp>
      <p:sp>
        <p:nvSpPr>
          <p:cNvPr id="41988" name="Content Placeholder 2">
            <a:extLst>
              <a:ext uri="{FF2B5EF4-FFF2-40B4-BE49-F238E27FC236}">
                <a16:creationId xmlns:a16="http://schemas.microsoft.com/office/drawing/2014/main" id="{AA985B24-BF64-458D-9D10-21E698DF8FB2}"/>
              </a:ext>
            </a:extLst>
          </p:cNvPr>
          <p:cNvSpPr txBox="1">
            <a:spLocks noChangeArrowheads="1"/>
          </p:cNvSpPr>
          <p:nvPr/>
        </p:nvSpPr>
        <p:spPr bwMode="auto">
          <a:xfrm>
            <a:off x="4938154" y="2014330"/>
            <a:ext cx="6252322" cy="4015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0825" indent="-250825">
              <a:lnSpc>
                <a:spcPct val="110000"/>
              </a:lnSpc>
              <a:spcBef>
                <a:spcPts val="1000"/>
              </a:spcBef>
              <a:buSzPct val="80000"/>
              <a:buFont typeface="Arial" panose="020B0604020202020204" pitchFamily="34" charset="0"/>
              <a:buChar char="•"/>
              <a:defRPr sz="2200">
                <a:solidFill>
                  <a:schemeClr val="accent1"/>
                </a:solidFill>
                <a:latin typeface="Calibri" panose="020F0502020204030204" pitchFamily="34" charset="0"/>
              </a:defRPr>
            </a:lvl1pPr>
            <a:lvl2pPr marL="512763" indent="-260350">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2pPr>
            <a:lvl3pPr marL="765175" indent="-252413">
              <a:lnSpc>
                <a:spcPct val="110000"/>
              </a:lnSpc>
              <a:spcBef>
                <a:spcPts val="1000"/>
              </a:spcBef>
              <a:buSzPct val="80000"/>
              <a:buFont typeface="Arial" panose="020B0604020202020204" pitchFamily="34" charset="0"/>
              <a:buChar char="•"/>
              <a:defRPr i="1">
                <a:solidFill>
                  <a:schemeClr val="accent1"/>
                </a:solidFill>
                <a:latin typeface="Calibri" panose="020F0502020204030204" pitchFamily="34" charset="0"/>
              </a:defRPr>
            </a:lvl3pPr>
            <a:lvl4pPr marL="1016000" indent="-250825">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4pPr>
            <a:lvl5pPr marL="1277938" indent="-260350">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5pPr>
            <a:lvl6pPr marL="17351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6pPr>
            <a:lvl7pPr marL="21923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7pPr>
            <a:lvl8pPr marL="26495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8pPr>
            <a:lvl9pPr marL="31067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9pPr>
          </a:lstStyle>
          <a:p>
            <a:pPr algn="just">
              <a:buFont typeface="Monotype Sorts" charset="2"/>
              <a:buNone/>
            </a:pPr>
            <a:r>
              <a:rPr lang="pt-BR" altLang="en-US" sz="1941" i="1" dirty="0">
                <a:latin typeface="Times New Roman" panose="02020603050405020304" pitchFamily="18" charset="0"/>
                <a:cs typeface="Times New Roman" panose="02020603050405020304" pitchFamily="18" charset="0"/>
              </a:rPr>
              <a:t>   </a:t>
            </a:r>
            <a:r>
              <a:rPr lang="pt-BR" altLang="en-US" sz="3200" b="1" dirty="0">
                <a:solidFill>
                  <a:srgbClr val="C00000"/>
                </a:solidFill>
                <a:latin typeface="+mn-lt"/>
                <a:cs typeface="Times New Roman" panose="02020603050405020304" pitchFamily="18" charset="0"/>
              </a:rPr>
              <a:t>Xâm hại trẻ em </a:t>
            </a:r>
            <a:r>
              <a:rPr lang="pt-BR" altLang="en-US" sz="3200" dirty="0">
                <a:solidFill>
                  <a:schemeClr val="tx1"/>
                </a:solidFill>
                <a:latin typeface="+mn-lt"/>
                <a:cs typeface="Times New Roman" panose="02020603050405020304" pitchFamily="18" charset="0"/>
              </a:rPr>
              <a:t>là hành vi </a:t>
            </a:r>
            <a:r>
              <a:rPr lang="pt-BR" altLang="en-US" sz="3200" b="1" dirty="0">
                <a:solidFill>
                  <a:srgbClr val="C00000"/>
                </a:solidFill>
                <a:latin typeface="+mn-lt"/>
                <a:cs typeface="Times New Roman" panose="02020603050405020304" pitchFamily="18" charset="0"/>
              </a:rPr>
              <a:t>gây tổn hại</a:t>
            </a:r>
            <a:r>
              <a:rPr lang="pt-BR" altLang="en-US" sz="3200" b="1" dirty="0">
                <a:solidFill>
                  <a:schemeClr val="tx1"/>
                </a:solidFill>
                <a:latin typeface="+mn-lt"/>
                <a:cs typeface="Times New Roman" panose="02020603050405020304" pitchFamily="18" charset="0"/>
              </a:rPr>
              <a:t> </a:t>
            </a:r>
            <a:r>
              <a:rPr lang="pt-BR" altLang="en-US" sz="3200" dirty="0">
                <a:solidFill>
                  <a:schemeClr val="tx1"/>
                </a:solidFill>
                <a:latin typeface="+mn-lt"/>
                <a:cs typeface="Times New Roman" panose="02020603050405020304" pitchFamily="18" charset="0"/>
              </a:rPr>
              <a:t>về </a:t>
            </a:r>
            <a:r>
              <a:rPr lang="pt-BR" altLang="en-US" sz="3200" b="1" dirty="0">
                <a:solidFill>
                  <a:schemeClr val="accent6">
                    <a:lumMod val="75000"/>
                  </a:schemeClr>
                </a:solidFill>
                <a:latin typeface="+mn-lt"/>
                <a:cs typeface="Times New Roman" panose="02020603050405020304" pitchFamily="18" charset="0"/>
              </a:rPr>
              <a:t>thể chất, tình cảm, tâm lý, danh dự, nhân phẩm</a:t>
            </a:r>
            <a:r>
              <a:rPr lang="pt-BR" altLang="en-US" sz="3200" dirty="0">
                <a:solidFill>
                  <a:schemeClr val="accent6">
                    <a:lumMod val="75000"/>
                  </a:schemeClr>
                </a:solidFill>
                <a:latin typeface="+mn-lt"/>
                <a:cs typeface="Times New Roman" panose="02020603050405020304" pitchFamily="18" charset="0"/>
              </a:rPr>
              <a:t> </a:t>
            </a:r>
            <a:r>
              <a:rPr lang="pt-BR" altLang="en-US" sz="3200" dirty="0">
                <a:solidFill>
                  <a:schemeClr val="tx1"/>
                </a:solidFill>
                <a:latin typeface="+mn-lt"/>
                <a:cs typeface="Times New Roman" panose="02020603050405020304" pitchFamily="18" charset="0"/>
              </a:rPr>
              <a:t>của trẻ em dưới các hình thức bạo lực, bóc lột, xâm hại tình dục, mua bán, bỏ rơi, bỏ mặc trẻ em và các hình thức gây tổn hại khác.</a:t>
            </a:r>
          </a:p>
          <a:p>
            <a:pPr algn="ctr">
              <a:buFont typeface="Monotype Sorts" charset="2"/>
              <a:buNone/>
            </a:pPr>
            <a:r>
              <a:rPr lang="en-US" altLang="en-US" sz="2800" i="1" dirty="0">
                <a:solidFill>
                  <a:srgbClr val="FF0000"/>
                </a:solidFill>
                <a:latin typeface="+mn-lt"/>
                <a:cs typeface="Times New Roman" panose="02020603050405020304" pitchFamily="18" charset="0"/>
              </a:rPr>
              <a:t>(</a:t>
            </a:r>
            <a:r>
              <a:rPr lang="en-US" altLang="en-US" sz="2800" i="1" dirty="0" err="1">
                <a:solidFill>
                  <a:srgbClr val="FF0000"/>
                </a:solidFill>
                <a:latin typeface="+mn-lt"/>
                <a:cs typeface="Times New Roman" panose="02020603050405020304" pitchFamily="18" charset="0"/>
              </a:rPr>
              <a:t>Khoản</a:t>
            </a:r>
            <a:r>
              <a:rPr lang="en-US" altLang="en-US" sz="2800" i="1" dirty="0">
                <a:solidFill>
                  <a:srgbClr val="FF0000"/>
                </a:solidFill>
                <a:latin typeface="+mn-lt"/>
                <a:cs typeface="Times New Roman" panose="02020603050405020304" pitchFamily="18" charset="0"/>
              </a:rPr>
              <a:t> 5, </a:t>
            </a:r>
            <a:r>
              <a:rPr lang="en-US" altLang="en-US" sz="2800" i="1" dirty="0" err="1">
                <a:solidFill>
                  <a:srgbClr val="FF0000"/>
                </a:solidFill>
                <a:latin typeface="+mn-lt"/>
                <a:cs typeface="Times New Roman" panose="02020603050405020304" pitchFamily="18" charset="0"/>
              </a:rPr>
              <a:t>Điều</a:t>
            </a:r>
            <a:r>
              <a:rPr lang="en-US" altLang="en-US" sz="2800" i="1" dirty="0">
                <a:solidFill>
                  <a:srgbClr val="FF0000"/>
                </a:solidFill>
                <a:latin typeface="+mn-lt"/>
                <a:cs typeface="Times New Roman" panose="02020603050405020304" pitchFamily="18" charset="0"/>
              </a:rPr>
              <a:t> 4 </a:t>
            </a:r>
            <a:r>
              <a:rPr lang="en-US" altLang="en-US" sz="2800" i="1" dirty="0" err="1">
                <a:solidFill>
                  <a:srgbClr val="FF0000"/>
                </a:solidFill>
                <a:latin typeface="+mn-lt"/>
                <a:cs typeface="Times New Roman" panose="02020603050405020304" pitchFamily="18" charset="0"/>
              </a:rPr>
              <a:t>Luật</a:t>
            </a:r>
            <a:r>
              <a:rPr lang="en-US" altLang="en-US" sz="2800" i="1" dirty="0">
                <a:solidFill>
                  <a:srgbClr val="FF0000"/>
                </a:solidFill>
                <a:latin typeface="+mn-lt"/>
                <a:cs typeface="Times New Roman" panose="02020603050405020304" pitchFamily="18" charset="0"/>
              </a:rPr>
              <a:t> </a:t>
            </a:r>
            <a:r>
              <a:rPr lang="en-US" altLang="en-US" sz="2800" i="1" dirty="0" err="1">
                <a:solidFill>
                  <a:srgbClr val="FF0000"/>
                </a:solidFill>
                <a:latin typeface="+mn-lt"/>
                <a:cs typeface="Times New Roman" panose="02020603050405020304" pitchFamily="18" charset="0"/>
              </a:rPr>
              <a:t>Trẻ</a:t>
            </a:r>
            <a:r>
              <a:rPr lang="en-US" altLang="en-US" sz="2800" i="1" dirty="0">
                <a:solidFill>
                  <a:srgbClr val="FF0000"/>
                </a:solidFill>
                <a:latin typeface="+mn-lt"/>
                <a:cs typeface="Times New Roman" panose="02020603050405020304" pitchFamily="18" charset="0"/>
              </a:rPr>
              <a:t> </a:t>
            </a:r>
            <a:r>
              <a:rPr lang="en-US" altLang="en-US" sz="2800" i="1" dirty="0" err="1">
                <a:solidFill>
                  <a:srgbClr val="FF0000"/>
                </a:solidFill>
                <a:latin typeface="+mn-lt"/>
                <a:cs typeface="Times New Roman" panose="02020603050405020304" pitchFamily="18" charset="0"/>
              </a:rPr>
              <a:t>em</a:t>
            </a:r>
            <a:r>
              <a:rPr lang="en-US" altLang="en-US" sz="2800" i="1" dirty="0">
                <a:solidFill>
                  <a:srgbClr val="FF0000"/>
                </a:solidFill>
                <a:latin typeface="+mn-lt"/>
                <a:cs typeface="Times New Roman" panose="02020603050405020304" pitchFamily="18" charset="0"/>
              </a:rPr>
              <a:t>)</a:t>
            </a:r>
            <a:endParaRPr lang="en-US" altLang="en-US" sz="2800" i="1" dirty="0">
              <a:latin typeface="+mn-lt"/>
              <a:cs typeface="Times New Roman" panose="02020603050405020304" pitchFamily="18" charset="0"/>
            </a:endParaRPr>
          </a:p>
          <a:p>
            <a:pPr algn="just">
              <a:buFont typeface="Monotype Sorts" charset="2"/>
              <a:buNone/>
            </a:pPr>
            <a:endParaRPr lang="en-US" altLang="en-US" sz="1941" dirty="0">
              <a:latin typeface="Times New Roman" panose="02020603050405020304" pitchFamily="18" charset="0"/>
              <a:cs typeface="Times New Roman" panose="02020603050405020304" pitchFamily="18" charset="0"/>
            </a:endParaRPr>
          </a:p>
        </p:txBody>
      </p:sp>
      <p:pic>
        <p:nvPicPr>
          <p:cNvPr id="41989" name="Picture 7">
            <a:extLst>
              <a:ext uri="{FF2B5EF4-FFF2-40B4-BE49-F238E27FC236}">
                <a16:creationId xmlns:a16="http://schemas.microsoft.com/office/drawing/2014/main" id="{F263D293-26E0-4FCE-A68B-0AF9AF3CB5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913" b="6067"/>
          <a:stretch/>
        </p:blipFill>
        <p:spPr bwMode="auto">
          <a:xfrm>
            <a:off x="233535" y="2014330"/>
            <a:ext cx="4338465" cy="4197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890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barn(inVertical)">
                                      <p:cBhvr>
                                        <p:cTn id="7" dur="500"/>
                                        <p:tgtEl>
                                          <p:spTgt spid="4198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1988"/>
                                        </p:tgtEl>
                                        <p:attrNameLst>
                                          <p:attrName>style.visibility</p:attrName>
                                        </p:attrNameLst>
                                      </p:cBhvr>
                                      <p:to>
                                        <p:strVal val="visible"/>
                                      </p:to>
                                    </p:set>
                                    <p:animEffect transition="in" filter="circle(in)">
                                      <p:cBhvr>
                                        <p:cTn id="12" dur="2000"/>
                                        <p:tgtEl>
                                          <p:spTgt spid="4198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1989"/>
                                        </p:tgtEl>
                                        <p:attrNameLst>
                                          <p:attrName>style.visibility</p:attrName>
                                        </p:attrNameLst>
                                      </p:cBhvr>
                                      <p:to>
                                        <p:strVal val="visible"/>
                                      </p:to>
                                    </p:set>
                                    <p:animEffect transition="in" filter="barn(inVertical)">
                                      <p:cBhvr>
                                        <p:cTn id="17" dur="5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4198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380" y="542312"/>
            <a:ext cx="10515600" cy="1075963"/>
          </a:xfrm>
        </p:spPr>
        <p:txBody>
          <a:bodyPr>
            <a:normAutofit/>
          </a:bodyPr>
          <a:lstStyle/>
          <a:p>
            <a:pPr algn="ctr"/>
            <a:r>
              <a:rPr lang="vi-VN" sz="3200" cap="all" dirty="0">
                <a:latin typeface="Calibri" panose="020F0502020204030204" pitchFamily="34" charset="0"/>
                <a:cs typeface="Calibri" panose="020F0502020204030204" pitchFamily="34" charset="0"/>
              </a:rPr>
              <a:t>Dấu hiệu nhận biết </a:t>
            </a:r>
            <a:r>
              <a:rPr lang="en-US" sz="3200" cap="all" dirty="0" err="1">
                <a:latin typeface="Calibri" panose="020F0502020204030204" pitchFamily="34" charset="0"/>
                <a:cs typeface="Calibri" panose="020F0502020204030204" pitchFamily="34" charset="0"/>
              </a:rPr>
              <a:t>thủ</a:t>
            </a:r>
            <a:r>
              <a:rPr lang="en-US" sz="3200" cap="all" dirty="0">
                <a:latin typeface="Calibri" panose="020F0502020204030204" pitchFamily="34" charset="0"/>
                <a:cs typeface="Calibri" panose="020F0502020204030204" pitchFamily="34" charset="0"/>
              </a:rPr>
              <a:t> </a:t>
            </a:r>
            <a:r>
              <a:rPr lang="en-US" sz="3200" cap="all" dirty="0" err="1">
                <a:latin typeface="Calibri" panose="020F0502020204030204" pitchFamily="34" charset="0"/>
                <a:cs typeface="Calibri" panose="020F0502020204030204" pitchFamily="34" charset="0"/>
              </a:rPr>
              <a:t>phạm</a:t>
            </a:r>
            <a:r>
              <a:rPr lang="en-US" sz="3200" cap="all" dirty="0">
                <a:latin typeface="Calibri" panose="020F0502020204030204" pitchFamily="34" charset="0"/>
                <a:cs typeface="Calibri" panose="020F0502020204030204" pitchFamily="34" charset="0"/>
              </a:rPr>
              <a:t> </a:t>
            </a:r>
            <a:r>
              <a:rPr lang="en-US" sz="3200" cap="all" dirty="0" err="1">
                <a:latin typeface="Calibri" panose="020F0502020204030204" pitchFamily="34" charset="0"/>
                <a:cs typeface="Calibri" panose="020F0502020204030204" pitchFamily="34" charset="0"/>
              </a:rPr>
              <a:t>xhtdte</a:t>
            </a:r>
            <a:endParaRPr lang="en-US" sz="3200" cap="all" dirty="0">
              <a:latin typeface="Calibri" panose="020F0502020204030204" pitchFamily="34" charset="0"/>
              <a:cs typeface="Calibri" panose="020F0502020204030204" pitchFamily="34" charset="0"/>
            </a:endParaRPr>
          </a:p>
        </p:txBody>
      </p:sp>
      <p:sp>
        <p:nvSpPr>
          <p:cNvPr id="3" name="Content Placeholder 2"/>
          <p:cNvSpPr>
            <a:spLocks noGrp="1"/>
          </p:cNvSpPr>
          <p:nvPr>
            <p:ph idx="4294967295"/>
          </p:nvPr>
        </p:nvSpPr>
        <p:spPr>
          <a:xfrm>
            <a:off x="744380" y="1802296"/>
            <a:ext cx="10559723" cy="4532243"/>
          </a:xfrm>
          <a:prstGeom prst="rect">
            <a:avLst/>
          </a:prstGeom>
        </p:spPr>
        <p:txBody>
          <a:bodyPr/>
          <a:lstStyle/>
          <a:p>
            <a:pPr algn="just">
              <a:buFont typeface="Wingdings" pitchFamily="2" charset="2"/>
              <a:buChar char="Ø"/>
            </a:pPr>
            <a:r>
              <a:rPr lang="en-US" sz="3200" dirty="0" err="1"/>
              <a:t>Tỏ</a:t>
            </a:r>
            <a:r>
              <a:rPr lang="en-US" sz="3200" dirty="0"/>
              <a:t> ra </a:t>
            </a:r>
            <a:r>
              <a:rPr lang="en-US" sz="3200" dirty="0" err="1"/>
              <a:t>yêu</a:t>
            </a:r>
            <a:r>
              <a:rPr lang="en-US" sz="3200" dirty="0"/>
              <a:t> </a:t>
            </a:r>
            <a:r>
              <a:rPr lang="en-US" sz="3200" dirty="0" err="1"/>
              <a:t>quý</a:t>
            </a:r>
            <a:r>
              <a:rPr lang="en-US" sz="3200" dirty="0"/>
              <a:t>, </a:t>
            </a:r>
            <a:r>
              <a:rPr lang="en-US" sz="3200" dirty="0" err="1"/>
              <a:t>bế</a:t>
            </a:r>
            <a:r>
              <a:rPr lang="en-US" sz="3200" dirty="0"/>
              <a:t> </a:t>
            </a:r>
            <a:r>
              <a:rPr lang="en-US" sz="3200" dirty="0" err="1"/>
              <a:t>ẵm</a:t>
            </a:r>
            <a:r>
              <a:rPr lang="en-US" sz="3200" dirty="0"/>
              <a:t>, </a:t>
            </a:r>
            <a:r>
              <a:rPr lang="en-US" sz="3200" dirty="0" err="1"/>
              <a:t>thân</a:t>
            </a:r>
            <a:r>
              <a:rPr lang="en-US" sz="3200" dirty="0"/>
              <a:t> </a:t>
            </a:r>
            <a:r>
              <a:rPr lang="en-US" sz="3200" dirty="0" err="1"/>
              <a:t>mật</a:t>
            </a:r>
            <a:r>
              <a:rPr lang="en-US" sz="3200" dirty="0"/>
              <a:t> </a:t>
            </a:r>
            <a:r>
              <a:rPr lang="en-US" sz="3200" dirty="0" err="1"/>
              <a:t>với</a:t>
            </a:r>
            <a:r>
              <a:rPr lang="en-US" sz="3200" dirty="0"/>
              <a:t> </a:t>
            </a:r>
            <a:r>
              <a:rPr lang="en-US" sz="3200" dirty="0" err="1"/>
              <a:t>trẻ</a:t>
            </a:r>
            <a:r>
              <a:rPr lang="en-US" sz="3200" dirty="0"/>
              <a:t> </a:t>
            </a:r>
            <a:r>
              <a:rPr lang="en-US" sz="3200" dirty="0" err="1"/>
              <a:t>một</a:t>
            </a:r>
            <a:r>
              <a:rPr lang="en-US" sz="3200" dirty="0"/>
              <a:t> </a:t>
            </a:r>
            <a:r>
              <a:rPr lang="en-US" sz="3200" dirty="0" err="1"/>
              <a:t>cách</a:t>
            </a:r>
            <a:r>
              <a:rPr lang="en-US" sz="3200" dirty="0"/>
              <a:t> </a:t>
            </a:r>
            <a:r>
              <a:rPr lang="en-US" sz="3200" dirty="0" err="1"/>
              <a:t>khác</a:t>
            </a:r>
            <a:r>
              <a:rPr lang="en-US" sz="3200" dirty="0"/>
              <a:t> </a:t>
            </a:r>
            <a:r>
              <a:rPr lang="en-US" sz="3200" dirty="0" err="1"/>
              <a:t>thường</a:t>
            </a:r>
            <a:r>
              <a:rPr lang="en-US" sz="3200" dirty="0"/>
              <a:t>.</a:t>
            </a:r>
          </a:p>
          <a:p>
            <a:pPr algn="just">
              <a:buFont typeface="Wingdings" pitchFamily="2" charset="2"/>
              <a:buChar char="Ø"/>
            </a:pPr>
            <a:r>
              <a:rPr lang="en-US" sz="3200" dirty="0" err="1"/>
              <a:t>Tạo</a:t>
            </a:r>
            <a:r>
              <a:rPr lang="en-US" sz="3200" dirty="0"/>
              <a:t> </a:t>
            </a:r>
            <a:r>
              <a:rPr lang="en-US" sz="3200" dirty="0" err="1"/>
              <a:t>mọi</a:t>
            </a:r>
            <a:r>
              <a:rPr lang="en-US" sz="3200" dirty="0"/>
              <a:t> </a:t>
            </a:r>
            <a:r>
              <a:rPr lang="en-US" sz="3200" dirty="0" err="1"/>
              <a:t>lý</a:t>
            </a:r>
            <a:r>
              <a:rPr lang="en-US" sz="3200" dirty="0"/>
              <a:t> do </a:t>
            </a:r>
            <a:r>
              <a:rPr lang="en-US" sz="3200" dirty="0" err="1"/>
              <a:t>để</a:t>
            </a:r>
            <a:r>
              <a:rPr lang="en-US" sz="3200" dirty="0"/>
              <a:t> ở </a:t>
            </a:r>
            <a:r>
              <a:rPr lang="en-US" sz="3200" dirty="0" err="1"/>
              <a:t>một</a:t>
            </a:r>
            <a:r>
              <a:rPr lang="en-US" sz="3200" dirty="0"/>
              <a:t> </a:t>
            </a:r>
            <a:r>
              <a:rPr lang="en-US" sz="3200" dirty="0" err="1"/>
              <a:t>mình</a:t>
            </a:r>
            <a:r>
              <a:rPr lang="en-US" sz="3200" dirty="0"/>
              <a:t> </a:t>
            </a:r>
            <a:r>
              <a:rPr lang="en-US" sz="3200" dirty="0" err="1"/>
              <a:t>với</a:t>
            </a:r>
            <a:r>
              <a:rPr lang="en-US" sz="3200" dirty="0"/>
              <a:t> </a:t>
            </a:r>
            <a:r>
              <a:rPr lang="en-US" sz="3200" dirty="0" err="1"/>
              <a:t>trẻ</a:t>
            </a:r>
            <a:r>
              <a:rPr lang="en-US" sz="3200" dirty="0"/>
              <a:t> </a:t>
            </a:r>
            <a:r>
              <a:rPr lang="en-US" sz="3200" dirty="0" err="1"/>
              <a:t>em</a:t>
            </a:r>
            <a:r>
              <a:rPr lang="en-US" sz="3200" dirty="0"/>
              <a:t>. </a:t>
            </a:r>
          </a:p>
          <a:p>
            <a:pPr algn="just">
              <a:buFont typeface="Wingdings" pitchFamily="2" charset="2"/>
              <a:buChar char="Ø"/>
            </a:pPr>
            <a:r>
              <a:rPr lang="en-US" sz="3200" dirty="0" err="1"/>
              <a:t>Rụ</a:t>
            </a:r>
            <a:r>
              <a:rPr lang="en-US" sz="3200" dirty="0"/>
              <a:t> </a:t>
            </a:r>
            <a:r>
              <a:rPr lang="en-US" sz="3200" dirty="0" err="1"/>
              <a:t>dỗ</a:t>
            </a:r>
            <a:r>
              <a:rPr lang="en-US" sz="3200" dirty="0"/>
              <a:t>, </a:t>
            </a:r>
            <a:r>
              <a:rPr lang="en-US" sz="3200" dirty="0" err="1"/>
              <a:t>rủ</a:t>
            </a:r>
            <a:r>
              <a:rPr lang="en-US" sz="3200" dirty="0"/>
              <a:t> </a:t>
            </a:r>
            <a:r>
              <a:rPr lang="en-US" sz="3200" dirty="0" err="1"/>
              <a:t>rê</a:t>
            </a:r>
            <a:r>
              <a:rPr lang="en-US" sz="3200" dirty="0"/>
              <a:t> </a:t>
            </a:r>
            <a:r>
              <a:rPr lang="en-US" sz="3200" dirty="0" err="1"/>
              <a:t>hoặc</a:t>
            </a:r>
            <a:r>
              <a:rPr lang="en-US" sz="3200" dirty="0"/>
              <a:t> </a:t>
            </a:r>
            <a:r>
              <a:rPr lang="en-US" sz="3200" dirty="0" err="1"/>
              <a:t>làm</a:t>
            </a:r>
            <a:r>
              <a:rPr lang="en-US" sz="3200" dirty="0"/>
              <a:t> </a:t>
            </a:r>
            <a:r>
              <a:rPr lang="en-US" sz="3200" dirty="0" err="1"/>
              <a:t>thân</a:t>
            </a:r>
            <a:r>
              <a:rPr lang="en-US" sz="3200" dirty="0"/>
              <a:t> </a:t>
            </a:r>
            <a:r>
              <a:rPr lang="en-US" sz="3200" dirty="0" err="1"/>
              <a:t>trẻ</a:t>
            </a:r>
            <a:r>
              <a:rPr lang="en-US" sz="3200" dirty="0"/>
              <a:t> </a:t>
            </a:r>
            <a:r>
              <a:rPr lang="en-US" sz="3200" dirty="0" err="1"/>
              <a:t>bằng</a:t>
            </a:r>
            <a:r>
              <a:rPr lang="en-US" sz="3200" dirty="0"/>
              <a:t> </a:t>
            </a:r>
            <a:r>
              <a:rPr lang="en-US" sz="3200" dirty="0" err="1"/>
              <a:t>cách</a:t>
            </a:r>
            <a:r>
              <a:rPr lang="en-US" sz="3200" dirty="0"/>
              <a:t> </a:t>
            </a:r>
            <a:r>
              <a:rPr lang="en-US" sz="3200" dirty="0" err="1"/>
              <a:t>tặng</a:t>
            </a:r>
            <a:r>
              <a:rPr lang="en-US" sz="3200" dirty="0"/>
              <a:t> </a:t>
            </a:r>
            <a:r>
              <a:rPr lang="en-US" sz="3200" dirty="0" err="1"/>
              <a:t>quà</a:t>
            </a:r>
            <a:r>
              <a:rPr lang="en-US" sz="3200" dirty="0"/>
              <a:t> </a:t>
            </a:r>
            <a:r>
              <a:rPr lang="en-US" sz="3200" dirty="0" err="1"/>
              <a:t>riêng</a:t>
            </a:r>
            <a:r>
              <a:rPr lang="en-US" sz="3200" dirty="0"/>
              <a:t>, </a:t>
            </a:r>
            <a:r>
              <a:rPr lang="en-US" sz="3200" dirty="0" err="1"/>
              <a:t>đối</a:t>
            </a:r>
            <a:r>
              <a:rPr lang="en-US" sz="3200" dirty="0"/>
              <a:t> </a:t>
            </a:r>
            <a:r>
              <a:rPr lang="en-US" sz="3200" dirty="0" err="1"/>
              <a:t>xử</a:t>
            </a:r>
            <a:r>
              <a:rPr lang="en-US" sz="3200" dirty="0"/>
              <a:t> </a:t>
            </a:r>
            <a:r>
              <a:rPr lang="en-US" sz="3200" dirty="0" err="1"/>
              <a:t>một</a:t>
            </a:r>
            <a:r>
              <a:rPr lang="en-US" sz="3200" dirty="0"/>
              <a:t> </a:t>
            </a:r>
            <a:r>
              <a:rPr lang="en-US" sz="3200" dirty="0" err="1"/>
              <a:t>em</a:t>
            </a:r>
            <a:r>
              <a:rPr lang="en-US" sz="3200" dirty="0"/>
              <a:t> </a:t>
            </a:r>
            <a:r>
              <a:rPr lang="en-US" sz="3200" dirty="0" err="1"/>
              <a:t>nào</a:t>
            </a:r>
            <a:r>
              <a:rPr lang="en-US" sz="3200" dirty="0"/>
              <a:t> </a:t>
            </a:r>
            <a:r>
              <a:rPr lang="en-US" sz="3200" dirty="0" err="1"/>
              <a:t>đó</a:t>
            </a:r>
            <a:r>
              <a:rPr lang="en-US" sz="3200" dirty="0"/>
              <a:t> </a:t>
            </a:r>
            <a:r>
              <a:rPr lang="en-US" sz="3200" dirty="0" err="1"/>
              <a:t>đặc</a:t>
            </a:r>
            <a:r>
              <a:rPr lang="en-US" sz="3200" dirty="0"/>
              <a:t> </a:t>
            </a:r>
            <a:r>
              <a:rPr lang="en-US" sz="3200" dirty="0" err="1"/>
              <a:t>biệt</a:t>
            </a:r>
            <a:r>
              <a:rPr lang="en-US" sz="3200" dirty="0"/>
              <a:t> </a:t>
            </a:r>
            <a:r>
              <a:rPr lang="en-US" sz="3200" dirty="0" err="1"/>
              <a:t>hơn</a:t>
            </a:r>
            <a:r>
              <a:rPr lang="en-US" sz="3200" dirty="0"/>
              <a:t> </a:t>
            </a:r>
            <a:r>
              <a:rPr lang="en-US" sz="3200" dirty="0" err="1"/>
              <a:t>trẻ</a:t>
            </a:r>
            <a:r>
              <a:rPr lang="en-US" sz="3200" dirty="0"/>
              <a:t> </a:t>
            </a:r>
            <a:r>
              <a:rPr lang="en-US" sz="3200" dirty="0" err="1"/>
              <a:t>em</a:t>
            </a:r>
            <a:r>
              <a:rPr lang="en-US" sz="3200" dirty="0"/>
              <a:t> </a:t>
            </a:r>
            <a:r>
              <a:rPr lang="en-US" sz="3200" dirty="0" err="1"/>
              <a:t>khác</a:t>
            </a:r>
            <a:r>
              <a:rPr lang="en-US" sz="3200" dirty="0"/>
              <a:t>. </a:t>
            </a:r>
          </a:p>
          <a:p>
            <a:pPr algn="just">
              <a:buFont typeface="Wingdings" pitchFamily="2" charset="2"/>
              <a:buChar char="Ø"/>
            </a:pPr>
            <a:r>
              <a:rPr lang="en-US" sz="3200" dirty="0" err="1"/>
              <a:t>Tạo</a:t>
            </a:r>
            <a:r>
              <a:rPr lang="en-US" sz="3200" dirty="0"/>
              <a:t> </a:t>
            </a:r>
            <a:r>
              <a:rPr lang="en-US" sz="3200" dirty="0" err="1"/>
              <a:t>bí</a:t>
            </a:r>
            <a:r>
              <a:rPr lang="en-US" sz="3200" dirty="0"/>
              <a:t> </a:t>
            </a:r>
            <a:r>
              <a:rPr lang="en-US" sz="3200" dirty="0" err="1"/>
              <a:t>mật</a:t>
            </a:r>
            <a:r>
              <a:rPr lang="en-US" sz="3200" dirty="0"/>
              <a:t> </a:t>
            </a:r>
            <a:r>
              <a:rPr lang="en-US" sz="3200" dirty="0" err="1"/>
              <a:t>riêng</a:t>
            </a:r>
            <a:r>
              <a:rPr lang="en-US" sz="3200" dirty="0"/>
              <a:t> </a:t>
            </a:r>
            <a:r>
              <a:rPr lang="en-US" sz="3200" dirty="0" err="1"/>
              <a:t>với</a:t>
            </a:r>
            <a:r>
              <a:rPr lang="en-US" sz="3200" dirty="0"/>
              <a:t> </a:t>
            </a:r>
            <a:r>
              <a:rPr lang="en-US" sz="3200" dirty="0" err="1"/>
              <a:t>trẻ</a:t>
            </a:r>
            <a:r>
              <a:rPr lang="en-US" sz="3200" dirty="0"/>
              <a:t> </a:t>
            </a:r>
            <a:r>
              <a:rPr lang="en-US" sz="3200" dirty="0" err="1"/>
              <a:t>và</a:t>
            </a:r>
            <a:r>
              <a:rPr lang="en-US" sz="3200" dirty="0"/>
              <a:t> </a:t>
            </a:r>
            <a:r>
              <a:rPr lang="en-US" sz="3200" dirty="0" err="1"/>
              <a:t>yêu</a:t>
            </a:r>
            <a:r>
              <a:rPr lang="en-US" sz="3200" dirty="0"/>
              <a:t> </a:t>
            </a:r>
            <a:r>
              <a:rPr lang="en-US" sz="3200" dirty="0" err="1"/>
              <a:t>cầu</a:t>
            </a:r>
            <a:r>
              <a:rPr lang="en-US" sz="3200" dirty="0"/>
              <a:t> </a:t>
            </a:r>
            <a:r>
              <a:rPr lang="en-US" sz="3200" dirty="0" err="1"/>
              <a:t>trẻ</a:t>
            </a:r>
            <a:r>
              <a:rPr lang="en-US" sz="3200" dirty="0"/>
              <a:t> </a:t>
            </a:r>
            <a:r>
              <a:rPr lang="en-US" sz="3200" dirty="0" err="1"/>
              <a:t>không</a:t>
            </a:r>
            <a:r>
              <a:rPr lang="en-US" sz="3200" dirty="0"/>
              <a:t> </a:t>
            </a:r>
            <a:r>
              <a:rPr lang="en-US" sz="3200" dirty="0" err="1"/>
              <a:t>nói</a:t>
            </a:r>
            <a:r>
              <a:rPr lang="en-US" sz="3200" dirty="0"/>
              <a:t> </a:t>
            </a:r>
            <a:r>
              <a:rPr lang="en-US" sz="3200" dirty="0" err="1"/>
              <a:t>với</a:t>
            </a:r>
            <a:r>
              <a:rPr lang="en-US" sz="3200" dirty="0"/>
              <a:t> ai. </a:t>
            </a:r>
          </a:p>
          <a:p>
            <a:pPr algn="just">
              <a:buFont typeface="Wingdings" pitchFamily="2" charset="2"/>
              <a:buChar char="Ø"/>
            </a:pPr>
            <a:r>
              <a:rPr lang="en-US" sz="3200" dirty="0" err="1"/>
              <a:t>Bất</a:t>
            </a:r>
            <a:r>
              <a:rPr lang="en-US" sz="3200" dirty="0"/>
              <a:t> </a:t>
            </a:r>
            <a:r>
              <a:rPr lang="en-US" sz="3200" dirty="0" err="1"/>
              <a:t>ngờ</a:t>
            </a:r>
            <a:r>
              <a:rPr lang="en-US" sz="3200" dirty="0"/>
              <a:t> </a:t>
            </a:r>
            <a:r>
              <a:rPr lang="en-US" sz="3200" dirty="0" err="1"/>
              <a:t>vào</a:t>
            </a:r>
            <a:r>
              <a:rPr lang="en-US" sz="3200" dirty="0"/>
              <a:t> </a:t>
            </a:r>
            <a:r>
              <a:rPr lang="en-US" sz="3200" dirty="0" err="1"/>
              <a:t>phòng</a:t>
            </a:r>
            <a:r>
              <a:rPr lang="en-US" sz="3200" dirty="0"/>
              <a:t> </a:t>
            </a:r>
            <a:r>
              <a:rPr lang="en-US" sz="3200" dirty="0" err="1"/>
              <a:t>trẻ</a:t>
            </a:r>
            <a:r>
              <a:rPr lang="en-US" sz="3200" dirty="0"/>
              <a:t>, </a:t>
            </a:r>
            <a:r>
              <a:rPr lang="en-US" sz="3200" dirty="0" err="1"/>
              <a:t>ngắm</a:t>
            </a:r>
            <a:r>
              <a:rPr lang="en-US" sz="3200" dirty="0"/>
              <a:t> </a:t>
            </a:r>
            <a:r>
              <a:rPr lang="en-US" sz="3200" dirty="0" err="1"/>
              <a:t>trẻ</a:t>
            </a:r>
            <a:r>
              <a:rPr lang="en-US" sz="3200" dirty="0"/>
              <a:t> </a:t>
            </a:r>
            <a:r>
              <a:rPr lang="en-US" sz="3200" dirty="0" err="1"/>
              <a:t>ngủ</a:t>
            </a:r>
            <a:r>
              <a:rPr lang="en-US" sz="3200" dirty="0"/>
              <a:t> </a:t>
            </a:r>
            <a:r>
              <a:rPr lang="en-US" sz="3200" dirty="0" err="1"/>
              <a:t>mà</a:t>
            </a:r>
            <a:r>
              <a:rPr lang="en-US" sz="3200" dirty="0"/>
              <a:t> </a:t>
            </a:r>
            <a:r>
              <a:rPr lang="en-US" sz="3200" dirty="0" err="1"/>
              <a:t>không</a:t>
            </a:r>
            <a:r>
              <a:rPr lang="en-US" sz="3200" dirty="0"/>
              <a:t> </a:t>
            </a:r>
            <a:r>
              <a:rPr lang="en-US" sz="3200" dirty="0" err="1"/>
              <a:t>có</a:t>
            </a:r>
            <a:r>
              <a:rPr lang="en-US" sz="3200" dirty="0"/>
              <a:t> </a:t>
            </a:r>
            <a:r>
              <a:rPr lang="en-US" sz="3200" dirty="0" err="1"/>
              <a:t>lý</a:t>
            </a:r>
            <a:r>
              <a:rPr lang="en-US" sz="3200" dirty="0"/>
              <a:t> do </a:t>
            </a:r>
            <a:r>
              <a:rPr lang="en-US" sz="3200" dirty="0" err="1"/>
              <a:t>chính</a:t>
            </a:r>
            <a:r>
              <a:rPr lang="en-US" sz="3200" dirty="0"/>
              <a:t> </a:t>
            </a:r>
            <a:r>
              <a:rPr lang="en-US" sz="3200" dirty="0" err="1"/>
              <a:t>đáng</a:t>
            </a:r>
            <a:r>
              <a:rPr lang="en-US" sz="3200" dirty="0"/>
              <a:t> </a:t>
            </a:r>
            <a:r>
              <a:rPr lang="en-US" sz="3200" dirty="0" err="1"/>
              <a:t>nào</a:t>
            </a:r>
            <a:r>
              <a:rPr lang="en-US" sz="3200" dirty="0"/>
              <a:t>.</a:t>
            </a:r>
          </a:p>
          <a:p>
            <a:pPr>
              <a:buFont typeface="Wingdings" charset="2"/>
              <a:buChar char="v"/>
            </a:pPr>
            <a:endParaRPr lang="en-US" sz="2700" dirty="0"/>
          </a:p>
        </p:txBody>
      </p:sp>
    </p:spTree>
    <p:extLst>
      <p:ext uri="{BB962C8B-B14F-4D97-AF65-F5344CB8AC3E}">
        <p14:creationId xmlns:p14="http://schemas.microsoft.com/office/powerpoint/2010/main" val="315289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91242" y="1769204"/>
            <a:ext cx="11050184" cy="4939540"/>
          </a:xfrm>
          <a:prstGeom prst="rect">
            <a:avLst/>
          </a:prstGeom>
        </p:spPr>
        <p:txBody>
          <a:bodyPr/>
          <a:lstStyle/>
          <a:p>
            <a:pPr>
              <a:lnSpc>
                <a:spcPct val="100000"/>
              </a:lnSpc>
              <a:buFont typeface="Wingdings" pitchFamily="2" charset="2"/>
              <a:buChar char="Ø"/>
            </a:pPr>
            <a:r>
              <a:rPr lang="en-US" sz="2700" b="1" dirty="0">
                <a:latin typeface="Calibri (Body)"/>
              </a:rPr>
              <a:t> </a:t>
            </a:r>
            <a:r>
              <a:rPr lang="vi-VN" sz="3200" dirty="0">
                <a:latin typeface="Calibri (Body)"/>
              </a:rPr>
              <a:t>Đ</a:t>
            </a:r>
            <a:r>
              <a:rPr lang="en-US" sz="3200" dirty="0" err="1">
                <a:latin typeface="Calibri (Body)"/>
              </a:rPr>
              <a:t>òi</a:t>
            </a:r>
            <a:r>
              <a:rPr lang="en-US" sz="3200" dirty="0">
                <a:latin typeface="Calibri (Body)"/>
              </a:rPr>
              <a:t> </a:t>
            </a:r>
            <a:r>
              <a:rPr lang="en-US" sz="3200" dirty="0" err="1">
                <a:latin typeface="Calibri (Body)"/>
              </a:rPr>
              <a:t>ngủ</a:t>
            </a:r>
            <a:r>
              <a:rPr lang="en-US" sz="3200" dirty="0">
                <a:latin typeface="Calibri (Body)"/>
              </a:rPr>
              <a:t> </a:t>
            </a:r>
            <a:r>
              <a:rPr lang="en-US" sz="3200" dirty="0" err="1">
                <a:latin typeface="Calibri (Body)"/>
              </a:rPr>
              <a:t>chung</a:t>
            </a:r>
            <a:r>
              <a:rPr lang="en-US" sz="3200" dirty="0">
                <a:latin typeface="Calibri (Body)"/>
              </a:rPr>
              <a:t>, </a:t>
            </a:r>
            <a:r>
              <a:rPr lang="en-US" sz="3200" dirty="0" err="1">
                <a:latin typeface="Calibri (Body)"/>
              </a:rPr>
              <a:t>tắm</a:t>
            </a:r>
            <a:r>
              <a:rPr lang="en-US" sz="3200" dirty="0">
                <a:latin typeface="Calibri (Body)"/>
              </a:rPr>
              <a:t> </a:t>
            </a:r>
            <a:r>
              <a:rPr lang="en-US" sz="3200" dirty="0" err="1">
                <a:latin typeface="Calibri (Body)"/>
              </a:rPr>
              <a:t>chung</a:t>
            </a:r>
            <a:r>
              <a:rPr lang="en-US" sz="3200" dirty="0">
                <a:latin typeface="Calibri (Body)"/>
              </a:rPr>
              <a:t>, </a:t>
            </a:r>
            <a:r>
              <a:rPr lang="en-US" sz="3200" dirty="0" err="1">
                <a:latin typeface="Calibri (Body)"/>
              </a:rPr>
              <a:t>ở</a:t>
            </a:r>
            <a:r>
              <a:rPr lang="en-US" sz="3200" dirty="0">
                <a:latin typeface="Calibri (Body)"/>
              </a:rPr>
              <a:t> </a:t>
            </a:r>
            <a:r>
              <a:rPr lang="en-US" sz="3200" dirty="0" err="1">
                <a:latin typeface="Calibri (Body)"/>
              </a:rPr>
              <a:t>chung</a:t>
            </a:r>
            <a:r>
              <a:rPr lang="en-US" sz="3200" dirty="0">
                <a:latin typeface="Calibri (Body)"/>
              </a:rPr>
              <a:t> </a:t>
            </a:r>
            <a:r>
              <a:rPr lang="en-US" sz="3200" dirty="0" err="1">
                <a:latin typeface="Calibri (Body)"/>
              </a:rPr>
              <a:t>phòng</a:t>
            </a:r>
            <a:r>
              <a:rPr lang="en-US" sz="3200" dirty="0">
                <a:latin typeface="Calibri (Body)"/>
              </a:rPr>
              <a:t> </a:t>
            </a:r>
            <a:r>
              <a:rPr lang="en-US" sz="3200" dirty="0" err="1">
                <a:latin typeface="Calibri (Body)"/>
              </a:rPr>
              <a:t>với</a:t>
            </a:r>
            <a:r>
              <a:rPr lang="en-US" sz="3200" dirty="0">
                <a:latin typeface="Calibri (Body)"/>
              </a:rPr>
              <a:t> </a:t>
            </a:r>
            <a:r>
              <a:rPr lang="en-US" sz="3200" dirty="0" err="1">
                <a:latin typeface="Calibri (Body)"/>
              </a:rPr>
              <a:t>trẻ</a:t>
            </a:r>
            <a:r>
              <a:rPr lang="en-US" sz="3200" dirty="0">
                <a:latin typeface="Calibri (Body)"/>
              </a:rPr>
              <a:t>.</a:t>
            </a:r>
          </a:p>
          <a:p>
            <a:pPr>
              <a:lnSpc>
                <a:spcPct val="100000"/>
              </a:lnSpc>
              <a:buFont typeface="Wingdings" pitchFamily="2" charset="2"/>
              <a:buChar char="Ø"/>
            </a:pPr>
            <a:r>
              <a:rPr lang="en-US" sz="3200" dirty="0">
                <a:latin typeface="Calibri (Body)"/>
              </a:rPr>
              <a:t> </a:t>
            </a:r>
            <a:r>
              <a:rPr lang="en-US" sz="3200" dirty="0" err="1">
                <a:latin typeface="Calibri (Body)"/>
              </a:rPr>
              <a:t>Ghen</a:t>
            </a:r>
            <a:r>
              <a:rPr lang="en-US" sz="3200" dirty="0">
                <a:latin typeface="Calibri (Body)"/>
              </a:rPr>
              <a:t> </a:t>
            </a:r>
            <a:r>
              <a:rPr lang="en-US" sz="3200" dirty="0" err="1">
                <a:latin typeface="Calibri (Body)"/>
              </a:rPr>
              <a:t>tuông</a:t>
            </a:r>
            <a:r>
              <a:rPr lang="en-US" sz="3200" dirty="0">
                <a:latin typeface="Calibri (Body)"/>
              </a:rPr>
              <a:t> </a:t>
            </a:r>
            <a:r>
              <a:rPr lang="en-US" sz="3200" dirty="0" err="1">
                <a:latin typeface="Calibri (Body)"/>
              </a:rPr>
              <a:t>khi</a:t>
            </a:r>
            <a:r>
              <a:rPr lang="en-US" sz="3200" dirty="0">
                <a:latin typeface="Calibri (Body)"/>
              </a:rPr>
              <a:t> </a:t>
            </a:r>
            <a:r>
              <a:rPr lang="en-US" sz="3200" dirty="0" err="1">
                <a:latin typeface="Calibri (Body)"/>
              </a:rPr>
              <a:t>trẻ</a:t>
            </a:r>
            <a:r>
              <a:rPr lang="en-US" sz="3200" dirty="0">
                <a:latin typeface="Calibri (Body)"/>
              </a:rPr>
              <a:t> </a:t>
            </a:r>
            <a:r>
              <a:rPr lang="en-US" sz="3200" dirty="0" err="1">
                <a:latin typeface="Calibri (Body)"/>
              </a:rPr>
              <a:t>thân</a:t>
            </a:r>
            <a:r>
              <a:rPr lang="en-US" sz="3200" dirty="0">
                <a:latin typeface="Calibri (Body)"/>
              </a:rPr>
              <a:t> </a:t>
            </a:r>
            <a:r>
              <a:rPr lang="en-US" sz="3200" dirty="0" err="1">
                <a:latin typeface="Calibri (Body)"/>
              </a:rPr>
              <a:t>mật</a:t>
            </a:r>
            <a:r>
              <a:rPr lang="en-US" sz="3200" dirty="0">
                <a:latin typeface="Calibri (Body)"/>
              </a:rPr>
              <a:t> </a:t>
            </a:r>
            <a:r>
              <a:rPr lang="en-US" sz="3200" dirty="0" err="1">
                <a:latin typeface="Calibri (Body)"/>
              </a:rPr>
              <a:t>với</a:t>
            </a:r>
            <a:r>
              <a:rPr lang="en-US" sz="3200" dirty="0">
                <a:latin typeface="Calibri (Body)"/>
              </a:rPr>
              <a:t> </a:t>
            </a:r>
            <a:r>
              <a:rPr lang="en-US" sz="3200" dirty="0" err="1">
                <a:latin typeface="Calibri (Body)"/>
              </a:rPr>
              <a:t>người</a:t>
            </a:r>
            <a:r>
              <a:rPr lang="en-US" sz="3200" dirty="0">
                <a:latin typeface="Calibri (Body)"/>
              </a:rPr>
              <a:t> </a:t>
            </a:r>
            <a:r>
              <a:rPr lang="en-US" sz="3200" dirty="0" err="1">
                <a:latin typeface="Calibri (Body)"/>
              </a:rPr>
              <a:t>khác</a:t>
            </a:r>
            <a:r>
              <a:rPr lang="en-US" sz="3200" dirty="0">
                <a:latin typeface="Calibri (Body)"/>
              </a:rPr>
              <a:t>.</a:t>
            </a:r>
          </a:p>
          <a:p>
            <a:pPr>
              <a:lnSpc>
                <a:spcPct val="100000"/>
              </a:lnSpc>
              <a:buFont typeface="Wingdings" pitchFamily="2" charset="2"/>
              <a:buChar char="Ø"/>
            </a:pPr>
            <a:r>
              <a:rPr lang="en-US" sz="3200" dirty="0" err="1">
                <a:latin typeface="Calibri (Body)"/>
              </a:rPr>
              <a:t>Có</a:t>
            </a:r>
            <a:r>
              <a:rPr lang="en-US" sz="3200" dirty="0">
                <a:latin typeface="Calibri (Body)"/>
              </a:rPr>
              <a:t> </a:t>
            </a:r>
            <a:r>
              <a:rPr lang="en-US" sz="3200" dirty="0" err="1">
                <a:latin typeface="Calibri (Body)"/>
              </a:rPr>
              <a:t>những</a:t>
            </a:r>
            <a:r>
              <a:rPr lang="en-US" sz="3200" dirty="0">
                <a:latin typeface="Calibri (Body)"/>
              </a:rPr>
              <a:t> </a:t>
            </a:r>
            <a:r>
              <a:rPr lang="en-US" sz="3200" dirty="0" err="1">
                <a:latin typeface="Calibri (Body)"/>
              </a:rPr>
              <a:t>dấu</a:t>
            </a:r>
            <a:r>
              <a:rPr lang="en-US" sz="3200" dirty="0">
                <a:latin typeface="Calibri (Body)"/>
              </a:rPr>
              <a:t> </a:t>
            </a:r>
            <a:r>
              <a:rPr lang="en-US" sz="3200" dirty="0" err="1">
                <a:latin typeface="Calibri (Body)"/>
              </a:rPr>
              <a:t>hiệu</a:t>
            </a:r>
            <a:r>
              <a:rPr lang="en-US" sz="3200" dirty="0">
                <a:latin typeface="Calibri (Body)"/>
              </a:rPr>
              <a:t> </a:t>
            </a:r>
            <a:r>
              <a:rPr lang="en-US" sz="3200" dirty="0" err="1">
                <a:latin typeface="Calibri (Body)"/>
              </a:rPr>
              <a:t>rối</a:t>
            </a:r>
            <a:r>
              <a:rPr lang="en-US" sz="3200" dirty="0">
                <a:latin typeface="Calibri (Body)"/>
              </a:rPr>
              <a:t> </a:t>
            </a:r>
            <a:r>
              <a:rPr lang="en-US" sz="3200" dirty="0" err="1">
                <a:latin typeface="Calibri (Body)"/>
              </a:rPr>
              <a:t>nhiễu</a:t>
            </a:r>
            <a:r>
              <a:rPr lang="en-US" sz="3200" dirty="0">
                <a:latin typeface="Calibri (Body)"/>
              </a:rPr>
              <a:t> </a:t>
            </a:r>
            <a:r>
              <a:rPr lang="en-US" sz="3200" dirty="0" err="1">
                <a:latin typeface="Calibri (Body)"/>
              </a:rPr>
              <a:t>tình</a:t>
            </a:r>
            <a:r>
              <a:rPr lang="en-US" sz="3200" dirty="0">
                <a:latin typeface="Calibri (Body)"/>
              </a:rPr>
              <a:t> </a:t>
            </a:r>
            <a:r>
              <a:rPr lang="en-US" sz="3200" dirty="0" err="1">
                <a:latin typeface="Calibri (Body)"/>
              </a:rPr>
              <a:t>dục</a:t>
            </a:r>
            <a:r>
              <a:rPr lang="en-US" sz="3200" dirty="0">
                <a:latin typeface="Calibri (Body)"/>
              </a:rPr>
              <a:t> (</a:t>
            </a:r>
            <a:r>
              <a:rPr lang="en-US" sz="3200" dirty="0" err="1">
                <a:latin typeface="Calibri (Body)"/>
              </a:rPr>
              <a:t>hững</a:t>
            </a:r>
            <a:r>
              <a:rPr lang="en-US" sz="3200" dirty="0">
                <a:latin typeface="Calibri (Body)"/>
              </a:rPr>
              <a:t> </a:t>
            </a:r>
            <a:r>
              <a:rPr lang="en-US" sz="3200" dirty="0" err="1">
                <a:latin typeface="Calibri (Body)"/>
              </a:rPr>
              <a:t>hờ</a:t>
            </a:r>
            <a:r>
              <a:rPr lang="en-US" sz="3200" dirty="0">
                <a:latin typeface="Calibri (Body)"/>
              </a:rPr>
              <a:t> </a:t>
            </a:r>
            <a:r>
              <a:rPr lang="en-US" sz="3200" dirty="0" err="1">
                <a:latin typeface="Calibri (Body)"/>
              </a:rPr>
              <a:t>tình</a:t>
            </a:r>
            <a:r>
              <a:rPr lang="en-US" sz="3200" dirty="0">
                <a:latin typeface="Calibri (Body)"/>
              </a:rPr>
              <a:t> </a:t>
            </a:r>
            <a:r>
              <a:rPr lang="en-US" sz="3200" dirty="0" err="1">
                <a:latin typeface="Calibri (Body)"/>
              </a:rPr>
              <a:t>dục</a:t>
            </a:r>
            <a:r>
              <a:rPr lang="en-US" sz="3200" dirty="0">
                <a:latin typeface="Calibri (Body)"/>
              </a:rPr>
              <a:t>, </a:t>
            </a:r>
            <a:r>
              <a:rPr lang="en-US" sz="3200" dirty="0" err="1">
                <a:latin typeface="Calibri (Body)"/>
              </a:rPr>
              <a:t>lảng</a:t>
            </a:r>
            <a:r>
              <a:rPr lang="en-US" sz="3200" dirty="0">
                <a:latin typeface="Calibri (Body)"/>
              </a:rPr>
              <a:t> </a:t>
            </a:r>
            <a:r>
              <a:rPr lang="en-US" sz="3200" dirty="0" err="1">
                <a:latin typeface="Calibri (Body)"/>
              </a:rPr>
              <a:t>tránh</a:t>
            </a:r>
            <a:r>
              <a:rPr lang="en-US" sz="3200" dirty="0">
                <a:latin typeface="Calibri (Body)"/>
              </a:rPr>
              <a:t> </a:t>
            </a:r>
            <a:r>
              <a:rPr lang="en-US" sz="3200" dirty="0" err="1">
                <a:latin typeface="Calibri (Body)"/>
              </a:rPr>
              <a:t>quan</a:t>
            </a:r>
            <a:r>
              <a:rPr lang="en-US" sz="3200" dirty="0">
                <a:latin typeface="Calibri (Body)"/>
              </a:rPr>
              <a:t> </a:t>
            </a:r>
            <a:r>
              <a:rPr lang="en-US" sz="3200" dirty="0" err="1">
                <a:latin typeface="Calibri (Body)"/>
              </a:rPr>
              <a:t>hệ</a:t>
            </a:r>
            <a:r>
              <a:rPr lang="en-US" sz="3200" dirty="0">
                <a:latin typeface="Calibri (Body)"/>
              </a:rPr>
              <a:t> </a:t>
            </a:r>
            <a:r>
              <a:rPr lang="en-US" sz="3200" dirty="0" err="1">
                <a:latin typeface="Calibri (Body)"/>
              </a:rPr>
              <a:t>tình</a:t>
            </a:r>
            <a:r>
              <a:rPr lang="en-US" sz="3200" dirty="0">
                <a:latin typeface="Calibri (Body)"/>
              </a:rPr>
              <a:t> </a:t>
            </a:r>
            <a:r>
              <a:rPr lang="en-US" sz="3200" dirty="0" err="1">
                <a:latin typeface="Calibri (Body)"/>
              </a:rPr>
              <a:t>dục</a:t>
            </a:r>
            <a:r>
              <a:rPr lang="en-US" sz="3200" dirty="0">
                <a:latin typeface="Calibri (Body)"/>
              </a:rPr>
              <a:t> </a:t>
            </a:r>
            <a:r>
              <a:rPr lang="en-US" sz="3200" dirty="0" err="1">
                <a:latin typeface="Calibri (Body)"/>
              </a:rPr>
              <a:t>với</a:t>
            </a:r>
            <a:r>
              <a:rPr lang="en-US" sz="3200" dirty="0">
                <a:latin typeface="Calibri (Body)"/>
              </a:rPr>
              <a:t> </a:t>
            </a:r>
            <a:r>
              <a:rPr lang="en-US" sz="3200" dirty="0" err="1">
                <a:latin typeface="Calibri (Body)"/>
              </a:rPr>
              <a:t>vợ</a:t>
            </a:r>
            <a:r>
              <a:rPr lang="en-US" sz="3200" dirty="0">
                <a:latin typeface="Calibri (Body)"/>
              </a:rPr>
              <a:t>/ </a:t>
            </a:r>
            <a:r>
              <a:rPr lang="en-US" sz="3200" dirty="0" err="1">
                <a:latin typeface="Calibri (Body)"/>
              </a:rPr>
              <a:t>chồng</a:t>
            </a:r>
            <a:r>
              <a:rPr lang="en-US" sz="3200" dirty="0">
                <a:latin typeface="Calibri (Body)"/>
              </a:rPr>
              <a:t> </a:t>
            </a:r>
            <a:r>
              <a:rPr lang="en-US" sz="3200" dirty="0" err="1">
                <a:latin typeface="Calibri (Body)"/>
              </a:rPr>
              <a:t>của</a:t>
            </a:r>
            <a:r>
              <a:rPr lang="en-US" sz="3200" dirty="0">
                <a:latin typeface="Calibri (Body)"/>
              </a:rPr>
              <a:t> </a:t>
            </a:r>
            <a:r>
              <a:rPr lang="en-US" sz="3200" dirty="0" err="1">
                <a:latin typeface="Calibri (Body)"/>
              </a:rPr>
              <a:t>mình</a:t>
            </a:r>
            <a:r>
              <a:rPr lang="en-US" sz="3200" dirty="0">
                <a:latin typeface="Calibri (Body)"/>
              </a:rPr>
              <a:t>...)</a:t>
            </a:r>
          </a:p>
          <a:p>
            <a:pPr>
              <a:lnSpc>
                <a:spcPct val="100000"/>
              </a:lnSpc>
              <a:buFont typeface="Wingdings" pitchFamily="2" charset="2"/>
              <a:buChar char="Ø"/>
            </a:pPr>
            <a:r>
              <a:rPr lang="en-US" sz="3200" dirty="0">
                <a:latin typeface="Calibri (Body)"/>
              </a:rPr>
              <a:t>Hay </a:t>
            </a:r>
            <a:r>
              <a:rPr lang="en-US" sz="3200" dirty="0" err="1">
                <a:latin typeface="Calibri (Body)"/>
              </a:rPr>
              <a:t>vào</a:t>
            </a:r>
            <a:r>
              <a:rPr lang="en-US" sz="3200" dirty="0">
                <a:latin typeface="Calibri (Body)"/>
              </a:rPr>
              <a:t> </a:t>
            </a:r>
            <a:r>
              <a:rPr lang="en-US" sz="3200" dirty="0" err="1">
                <a:latin typeface="Calibri (Body)"/>
              </a:rPr>
              <a:t>mạng</a:t>
            </a:r>
            <a:r>
              <a:rPr lang="en-US" sz="3200" dirty="0">
                <a:latin typeface="Calibri (Body)"/>
              </a:rPr>
              <a:t> </a:t>
            </a:r>
            <a:r>
              <a:rPr lang="en-US" sz="3200" dirty="0" err="1">
                <a:latin typeface="Calibri (Body)"/>
              </a:rPr>
              <a:t>xem</a:t>
            </a:r>
            <a:r>
              <a:rPr lang="en-US" sz="3200" dirty="0">
                <a:latin typeface="Calibri (Body)"/>
              </a:rPr>
              <a:t> </a:t>
            </a:r>
            <a:r>
              <a:rPr lang="en-US" sz="3200" dirty="0" err="1">
                <a:latin typeface="Calibri (Body)"/>
              </a:rPr>
              <a:t>những</a:t>
            </a:r>
            <a:r>
              <a:rPr lang="en-US" sz="3200" dirty="0">
                <a:latin typeface="Calibri (Body)"/>
              </a:rPr>
              <a:t> </a:t>
            </a:r>
            <a:r>
              <a:rPr lang="en-US" sz="3200" dirty="0" err="1">
                <a:latin typeface="Calibri (Body)"/>
              </a:rPr>
              <a:t>trang</a:t>
            </a:r>
            <a:r>
              <a:rPr lang="en-US" sz="3200" dirty="0">
                <a:latin typeface="Calibri (Body)"/>
              </a:rPr>
              <a:t> </a:t>
            </a:r>
            <a:r>
              <a:rPr lang="en-US" sz="3200" dirty="0" err="1">
                <a:latin typeface="Calibri (Body)"/>
              </a:rPr>
              <a:t>tình</a:t>
            </a:r>
            <a:r>
              <a:rPr lang="en-US" sz="3200" dirty="0">
                <a:latin typeface="Calibri (Body)"/>
              </a:rPr>
              <a:t> </a:t>
            </a:r>
            <a:r>
              <a:rPr lang="en-US" sz="3200" dirty="0" err="1">
                <a:latin typeface="Calibri (Body)"/>
              </a:rPr>
              <a:t>dục</a:t>
            </a:r>
            <a:r>
              <a:rPr lang="en-US" sz="3200" dirty="0">
                <a:latin typeface="Calibri (Body)"/>
              </a:rPr>
              <a:t> </a:t>
            </a:r>
            <a:r>
              <a:rPr lang="en-US" sz="3200" dirty="0" err="1">
                <a:latin typeface="Calibri (Body)"/>
              </a:rPr>
              <a:t>đen</a:t>
            </a:r>
            <a:r>
              <a:rPr lang="en-US" sz="3200" dirty="0">
                <a:latin typeface="Calibri (Body)"/>
              </a:rPr>
              <a:t>, </a:t>
            </a:r>
            <a:r>
              <a:rPr lang="en-US" sz="3200" dirty="0" err="1">
                <a:latin typeface="Calibri (Body)"/>
              </a:rPr>
              <a:t>tình</a:t>
            </a:r>
            <a:r>
              <a:rPr lang="en-US" sz="3200" dirty="0">
                <a:latin typeface="Calibri (Body)"/>
              </a:rPr>
              <a:t> </a:t>
            </a:r>
            <a:r>
              <a:rPr lang="en-US" sz="3200" dirty="0" err="1">
                <a:latin typeface="Calibri (Body)"/>
              </a:rPr>
              <a:t>dục</a:t>
            </a:r>
            <a:r>
              <a:rPr lang="en-US" sz="3200" dirty="0">
                <a:latin typeface="Calibri (Body)"/>
              </a:rPr>
              <a:t> </a:t>
            </a:r>
            <a:r>
              <a:rPr lang="en-US" sz="3200" dirty="0" err="1">
                <a:latin typeface="Calibri (Body)"/>
              </a:rPr>
              <a:t>trẻ</a:t>
            </a:r>
            <a:r>
              <a:rPr lang="en-US" sz="3200" dirty="0">
                <a:latin typeface="Calibri (Body)"/>
              </a:rPr>
              <a:t> </a:t>
            </a:r>
            <a:r>
              <a:rPr lang="en-US" sz="3200" dirty="0" err="1">
                <a:latin typeface="Calibri (Body)"/>
              </a:rPr>
              <a:t>em</a:t>
            </a:r>
            <a:r>
              <a:rPr lang="en-US" sz="3200" dirty="0">
                <a:latin typeface="Calibri (Body)"/>
              </a:rPr>
              <a:t>, </a:t>
            </a:r>
            <a:r>
              <a:rPr lang="en-US" sz="3200" dirty="0" err="1">
                <a:latin typeface="Calibri (Body)"/>
              </a:rPr>
              <a:t>tình</a:t>
            </a:r>
            <a:r>
              <a:rPr lang="en-US" sz="3200" dirty="0">
                <a:latin typeface="Calibri (Body)"/>
              </a:rPr>
              <a:t> </a:t>
            </a:r>
            <a:r>
              <a:rPr lang="en-US" sz="3200" dirty="0" err="1">
                <a:latin typeface="Calibri (Body)"/>
              </a:rPr>
              <a:t>dục</a:t>
            </a:r>
            <a:r>
              <a:rPr lang="en-US" sz="3200" dirty="0">
                <a:latin typeface="Calibri (Body)"/>
              </a:rPr>
              <a:t> </a:t>
            </a:r>
            <a:r>
              <a:rPr lang="en-US" sz="3200" dirty="0" err="1">
                <a:latin typeface="Calibri (Body)"/>
              </a:rPr>
              <a:t>đồng</a:t>
            </a:r>
            <a:r>
              <a:rPr lang="en-US" sz="3200" dirty="0">
                <a:latin typeface="Calibri (Body)"/>
              </a:rPr>
              <a:t> </a:t>
            </a:r>
            <a:r>
              <a:rPr lang="en-US" sz="3200" dirty="0" err="1">
                <a:latin typeface="Calibri (Body)"/>
              </a:rPr>
              <a:t>giới</a:t>
            </a:r>
            <a:r>
              <a:rPr lang="en-US" sz="3200" dirty="0">
                <a:latin typeface="Calibri (Body)"/>
              </a:rPr>
              <a:t>; </a:t>
            </a:r>
            <a:r>
              <a:rPr lang="en-US" sz="3200" dirty="0" err="1">
                <a:latin typeface="Calibri (Body)"/>
              </a:rPr>
              <a:t>xem</a:t>
            </a:r>
            <a:r>
              <a:rPr lang="en-US" sz="3200" dirty="0">
                <a:latin typeface="Calibri (Body)"/>
              </a:rPr>
              <a:t> </a:t>
            </a:r>
            <a:r>
              <a:rPr lang="en-US" sz="3200" dirty="0" err="1">
                <a:latin typeface="Calibri (Body)"/>
              </a:rPr>
              <a:t>tranh</a:t>
            </a:r>
            <a:r>
              <a:rPr lang="en-US" sz="3200" dirty="0">
                <a:latin typeface="Calibri (Body)"/>
              </a:rPr>
              <a:t> </a:t>
            </a:r>
            <a:r>
              <a:rPr lang="en-US" sz="3200" dirty="0" err="1">
                <a:latin typeface="Calibri (Body)"/>
              </a:rPr>
              <a:t>ảnh</a:t>
            </a:r>
            <a:r>
              <a:rPr lang="en-US" sz="3200" dirty="0">
                <a:latin typeface="Calibri (Body)"/>
              </a:rPr>
              <a:t> </a:t>
            </a:r>
            <a:r>
              <a:rPr lang="en-US" sz="3200" dirty="0" err="1">
                <a:latin typeface="Calibri (Body)"/>
              </a:rPr>
              <a:t>khỏa</a:t>
            </a:r>
            <a:r>
              <a:rPr lang="en-US" sz="3200" dirty="0">
                <a:latin typeface="Calibri (Body)"/>
              </a:rPr>
              <a:t> </a:t>
            </a:r>
            <a:r>
              <a:rPr lang="en-US" sz="3200" dirty="0" err="1">
                <a:latin typeface="Calibri (Body)"/>
              </a:rPr>
              <a:t>thân</a:t>
            </a:r>
            <a:r>
              <a:rPr lang="en-US" sz="3200" dirty="0">
                <a:latin typeface="Calibri (Body)"/>
              </a:rPr>
              <a:t>, </a:t>
            </a:r>
            <a:r>
              <a:rPr lang="en-US" sz="3200" dirty="0" err="1">
                <a:latin typeface="Calibri (Body)"/>
              </a:rPr>
              <a:t>phim</a:t>
            </a:r>
            <a:r>
              <a:rPr lang="en-US" sz="3200" dirty="0">
                <a:latin typeface="Calibri (Body)"/>
              </a:rPr>
              <a:t> </a:t>
            </a:r>
            <a:r>
              <a:rPr lang="en-US" sz="3200" dirty="0" err="1">
                <a:latin typeface="Calibri (Body)"/>
              </a:rPr>
              <a:t>tình</a:t>
            </a:r>
            <a:r>
              <a:rPr lang="en-US" sz="3200" dirty="0">
                <a:latin typeface="Calibri (Body)"/>
              </a:rPr>
              <a:t> </a:t>
            </a:r>
            <a:r>
              <a:rPr lang="en-US" sz="3200" dirty="0" err="1">
                <a:latin typeface="Calibri (Body)"/>
              </a:rPr>
              <a:t>dục</a:t>
            </a:r>
            <a:r>
              <a:rPr lang="en-US" sz="3200" dirty="0">
                <a:latin typeface="Calibri (Body)"/>
              </a:rPr>
              <a:t>.</a:t>
            </a:r>
          </a:p>
          <a:p>
            <a:pPr>
              <a:lnSpc>
                <a:spcPct val="100000"/>
              </a:lnSpc>
              <a:buFont typeface="Wingdings" pitchFamily="2" charset="2"/>
              <a:buChar char="Ø"/>
            </a:pPr>
            <a:r>
              <a:rPr lang="en-US" sz="3200" dirty="0" err="1" smtClean="0">
                <a:latin typeface="Calibri (Body)"/>
              </a:rPr>
              <a:t>Đã</a:t>
            </a:r>
            <a:r>
              <a:rPr lang="en-US" sz="3200" dirty="0" smtClean="0">
                <a:latin typeface="Calibri (Body)"/>
              </a:rPr>
              <a:t> </a:t>
            </a:r>
            <a:r>
              <a:rPr lang="en-US" sz="3200" dirty="0" err="1" smtClean="0">
                <a:latin typeface="Calibri (Body)"/>
              </a:rPr>
              <a:t>từng</a:t>
            </a:r>
            <a:r>
              <a:rPr lang="en-US" sz="3200" dirty="0" smtClean="0">
                <a:latin typeface="Calibri (Body)"/>
              </a:rPr>
              <a:t> </a:t>
            </a:r>
            <a:r>
              <a:rPr lang="en-US" sz="3200" dirty="0" err="1" smtClean="0">
                <a:latin typeface="Calibri (Body)"/>
              </a:rPr>
              <a:t>thực</a:t>
            </a:r>
            <a:r>
              <a:rPr lang="en-US" sz="3200" dirty="0" smtClean="0">
                <a:latin typeface="Calibri (Body)"/>
              </a:rPr>
              <a:t> </a:t>
            </a:r>
            <a:r>
              <a:rPr lang="en-US" sz="3200" dirty="0" err="1" smtClean="0">
                <a:latin typeface="Calibri (Body)"/>
              </a:rPr>
              <a:t>hiện</a:t>
            </a:r>
            <a:r>
              <a:rPr lang="en-US" sz="3200" dirty="0" smtClean="0">
                <a:latin typeface="Calibri (Body)"/>
              </a:rPr>
              <a:t> </a:t>
            </a:r>
            <a:r>
              <a:rPr lang="en-US" sz="3200" dirty="0" err="1" smtClean="0">
                <a:latin typeface="Calibri (Body)"/>
              </a:rPr>
              <a:t>các</a:t>
            </a:r>
            <a:r>
              <a:rPr lang="en-US" sz="3200" dirty="0" smtClean="0">
                <a:latin typeface="Calibri (Body)"/>
              </a:rPr>
              <a:t> </a:t>
            </a:r>
            <a:r>
              <a:rPr lang="en-US" sz="3200" dirty="0" err="1" smtClean="0">
                <a:latin typeface="Calibri (Body)"/>
              </a:rPr>
              <a:t>hành</a:t>
            </a:r>
            <a:r>
              <a:rPr lang="en-US" sz="3200" dirty="0" smtClean="0">
                <a:latin typeface="Calibri (Body)"/>
              </a:rPr>
              <a:t> vi </a:t>
            </a:r>
            <a:r>
              <a:rPr lang="en-US" sz="3200" dirty="0" err="1" smtClean="0">
                <a:latin typeface="Calibri (Body)"/>
              </a:rPr>
              <a:t>XHTE</a:t>
            </a:r>
            <a:r>
              <a:rPr lang="en-US" sz="3200" dirty="0" smtClean="0">
                <a:latin typeface="Calibri (Body)"/>
              </a:rPr>
              <a:t>.</a:t>
            </a:r>
            <a:endParaRPr lang="en-US" sz="2700" dirty="0">
              <a:latin typeface="Calibri (Body)"/>
            </a:endParaRPr>
          </a:p>
        </p:txBody>
      </p:sp>
      <p:sp>
        <p:nvSpPr>
          <p:cNvPr id="4" name="Title 1">
            <a:extLst>
              <a:ext uri="{FF2B5EF4-FFF2-40B4-BE49-F238E27FC236}">
                <a16:creationId xmlns:a16="http://schemas.microsoft.com/office/drawing/2014/main" id="{AB1B69CD-6999-48F9-9CFF-1C5AFBDFDC61}"/>
              </a:ext>
            </a:extLst>
          </p:cNvPr>
          <p:cNvSpPr txBox="1">
            <a:spLocks/>
          </p:cNvSpPr>
          <p:nvPr/>
        </p:nvSpPr>
        <p:spPr>
          <a:xfrm>
            <a:off x="691242" y="527778"/>
            <a:ext cx="10515600" cy="10759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vi-VN" sz="4000" b="1" kern="1200" baseline="0" smtClean="0">
                <a:solidFill>
                  <a:srgbClr val="00B0F0"/>
                </a:solidFill>
                <a:latin typeface="+mj-lt"/>
                <a:ea typeface="+mj-ea"/>
                <a:cs typeface="+mj-cs"/>
              </a:defRPr>
            </a:lvl1pPr>
          </a:lstStyle>
          <a:p>
            <a:r>
              <a:rPr lang="vi-VN" sz="3200" cap="all" dirty="0">
                <a:solidFill>
                  <a:srgbClr val="C00000"/>
                </a:solidFill>
                <a:latin typeface="Calibri" panose="020F0502020204030204" pitchFamily="34" charset="0"/>
                <a:cs typeface="Calibri" panose="020F0502020204030204" pitchFamily="34" charset="0"/>
              </a:rPr>
              <a:t>Dấu hiệu nhận biết </a:t>
            </a:r>
            <a:r>
              <a:rPr lang="en-US" sz="3200" cap="all" dirty="0" err="1">
                <a:solidFill>
                  <a:srgbClr val="C00000"/>
                </a:solidFill>
                <a:latin typeface="Calibri" panose="020F0502020204030204" pitchFamily="34" charset="0"/>
                <a:cs typeface="Calibri" panose="020F0502020204030204" pitchFamily="34" charset="0"/>
              </a:rPr>
              <a:t>thủ</a:t>
            </a:r>
            <a:r>
              <a:rPr lang="en-US" sz="3200" cap="all" dirty="0">
                <a:solidFill>
                  <a:srgbClr val="C00000"/>
                </a:solidFill>
                <a:latin typeface="Calibri" panose="020F0502020204030204" pitchFamily="34" charset="0"/>
                <a:cs typeface="Calibri" panose="020F0502020204030204" pitchFamily="34" charset="0"/>
              </a:rPr>
              <a:t> </a:t>
            </a:r>
            <a:r>
              <a:rPr lang="en-US" sz="3200" cap="all" dirty="0" err="1">
                <a:solidFill>
                  <a:srgbClr val="C00000"/>
                </a:solidFill>
                <a:latin typeface="Calibri" panose="020F0502020204030204" pitchFamily="34" charset="0"/>
                <a:cs typeface="Calibri" panose="020F0502020204030204" pitchFamily="34" charset="0"/>
              </a:rPr>
              <a:t>phạm</a:t>
            </a:r>
            <a:r>
              <a:rPr lang="en-US" sz="3200" cap="all" dirty="0">
                <a:solidFill>
                  <a:srgbClr val="C00000"/>
                </a:solidFill>
                <a:latin typeface="Calibri" panose="020F0502020204030204" pitchFamily="34" charset="0"/>
                <a:cs typeface="Calibri" panose="020F0502020204030204" pitchFamily="34" charset="0"/>
              </a:rPr>
              <a:t> </a:t>
            </a:r>
            <a:r>
              <a:rPr lang="en-US" sz="3200" cap="all" dirty="0" err="1">
                <a:solidFill>
                  <a:srgbClr val="C00000"/>
                </a:solidFill>
                <a:latin typeface="Calibri" panose="020F0502020204030204" pitchFamily="34" charset="0"/>
                <a:cs typeface="Calibri" panose="020F0502020204030204" pitchFamily="34" charset="0"/>
              </a:rPr>
              <a:t>xhtdte</a:t>
            </a:r>
            <a:r>
              <a:rPr lang="en-US" sz="3200" cap="all" dirty="0">
                <a:solidFill>
                  <a:srgbClr val="C00000"/>
                </a:solidFill>
                <a:latin typeface="Calibri" panose="020F0502020204030204" pitchFamily="34" charset="0"/>
                <a:cs typeface="Calibri" panose="020F0502020204030204" pitchFamily="34" charset="0"/>
              </a:rPr>
              <a:t> (</a:t>
            </a:r>
            <a:r>
              <a:rPr lang="en-US" sz="3200" cap="all" dirty="0" err="1">
                <a:solidFill>
                  <a:srgbClr val="C00000"/>
                </a:solidFill>
                <a:latin typeface="Calibri" panose="020F0502020204030204" pitchFamily="34" charset="0"/>
                <a:cs typeface="Calibri" panose="020F0502020204030204" pitchFamily="34" charset="0"/>
              </a:rPr>
              <a:t>tiếp</a:t>
            </a:r>
            <a:r>
              <a:rPr lang="en-US" sz="3200" cap="all" dirty="0">
                <a:solidFill>
                  <a:srgbClr val="C0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51599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5777" y="425193"/>
            <a:ext cx="6478292" cy="6241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Rounded Rectangle 3"/>
          <p:cNvSpPr/>
          <p:nvPr/>
        </p:nvSpPr>
        <p:spPr>
          <a:xfrm>
            <a:off x="8954015" y="1916113"/>
            <a:ext cx="2437242" cy="309721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r>
              <a:rPr lang="en-US" altLang="en-US" sz="2800" b="1" i="1" dirty="0" err="1">
                <a:solidFill>
                  <a:srgbClr val="F97A1A"/>
                </a:solidFill>
                <a:latin typeface="+mn-lt"/>
                <a:ea typeface="Arial" charset="0"/>
                <a:cs typeface="Arial" charset="0"/>
              </a:rPr>
              <a:t>Thủ</a:t>
            </a:r>
            <a:r>
              <a:rPr lang="en-US" altLang="en-US" sz="2800" b="1" i="1" dirty="0">
                <a:solidFill>
                  <a:srgbClr val="F97A1A"/>
                </a:solidFill>
                <a:latin typeface="+mn-lt"/>
                <a:ea typeface="Arial" charset="0"/>
                <a:cs typeface="Arial" charset="0"/>
              </a:rPr>
              <a:t> </a:t>
            </a:r>
            <a:r>
              <a:rPr lang="en-US" altLang="en-US" sz="2800" b="1" i="1" dirty="0" err="1">
                <a:solidFill>
                  <a:srgbClr val="F97A1A"/>
                </a:solidFill>
                <a:latin typeface="+mn-lt"/>
                <a:ea typeface="Arial" charset="0"/>
                <a:cs typeface="Arial" charset="0"/>
              </a:rPr>
              <a:t>phạm</a:t>
            </a:r>
            <a:r>
              <a:rPr lang="en-US" altLang="en-US" sz="2800" b="1" i="1" dirty="0">
                <a:solidFill>
                  <a:srgbClr val="F97A1A"/>
                </a:solidFill>
                <a:latin typeface="+mn-lt"/>
                <a:ea typeface="Arial" charset="0"/>
                <a:cs typeface="Arial" charset="0"/>
              </a:rPr>
              <a:t> XHTDTE </a:t>
            </a:r>
            <a:r>
              <a:rPr lang="en-US" altLang="en-US" sz="2800" b="1" i="1" dirty="0" err="1">
                <a:solidFill>
                  <a:srgbClr val="F97A1A"/>
                </a:solidFill>
                <a:latin typeface="+mn-lt"/>
                <a:ea typeface="Arial" charset="0"/>
                <a:cs typeface="Arial" charset="0"/>
              </a:rPr>
              <a:t>thường</a:t>
            </a:r>
            <a:r>
              <a:rPr lang="en-US" altLang="en-US" sz="2800" b="1" i="1" dirty="0">
                <a:solidFill>
                  <a:srgbClr val="F97A1A"/>
                </a:solidFill>
                <a:latin typeface="+mn-lt"/>
                <a:ea typeface="Arial" charset="0"/>
                <a:cs typeface="Arial" charset="0"/>
              </a:rPr>
              <a:t> </a:t>
            </a:r>
            <a:r>
              <a:rPr lang="en-US" altLang="en-US" sz="2800" b="1" i="1" dirty="0" err="1">
                <a:solidFill>
                  <a:srgbClr val="F97A1A"/>
                </a:solidFill>
                <a:latin typeface="+mn-lt"/>
                <a:ea typeface="Arial" charset="0"/>
                <a:cs typeface="Arial" charset="0"/>
              </a:rPr>
              <a:t>dụ</a:t>
            </a:r>
            <a:r>
              <a:rPr lang="en-US" altLang="en-US" sz="2800" b="1" i="1" dirty="0">
                <a:solidFill>
                  <a:srgbClr val="F97A1A"/>
                </a:solidFill>
                <a:latin typeface="+mn-lt"/>
                <a:ea typeface="Arial" charset="0"/>
                <a:cs typeface="Arial" charset="0"/>
              </a:rPr>
              <a:t> </a:t>
            </a:r>
            <a:r>
              <a:rPr lang="en-US" altLang="en-US" sz="2800" b="1" i="1" dirty="0" err="1">
                <a:solidFill>
                  <a:srgbClr val="F97A1A"/>
                </a:solidFill>
                <a:latin typeface="+mn-lt"/>
                <a:ea typeface="Arial" charset="0"/>
                <a:cs typeface="Arial" charset="0"/>
              </a:rPr>
              <a:t>dỗ</a:t>
            </a:r>
            <a:r>
              <a:rPr lang="en-US" altLang="en-US" sz="2800" b="1" i="1" dirty="0">
                <a:solidFill>
                  <a:srgbClr val="F97A1A"/>
                </a:solidFill>
                <a:latin typeface="+mn-lt"/>
                <a:ea typeface="Arial" charset="0"/>
                <a:cs typeface="Arial" charset="0"/>
              </a:rPr>
              <a:t> </a:t>
            </a:r>
            <a:r>
              <a:rPr lang="en-US" altLang="en-US" sz="2800" b="1" i="1" dirty="0" err="1">
                <a:solidFill>
                  <a:srgbClr val="F97A1A"/>
                </a:solidFill>
                <a:latin typeface="+mn-lt"/>
                <a:ea typeface="Arial" charset="0"/>
                <a:cs typeface="Arial" charset="0"/>
              </a:rPr>
              <a:t>trẻ</a:t>
            </a:r>
            <a:r>
              <a:rPr lang="en-US" altLang="en-US" sz="2800" b="1" i="1" dirty="0">
                <a:solidFill>
                  <a:srgbClr val="F97A1A"/>
                </a:solidFill>
                <a:latin typeface="+mn-lt"/>
                <a:ea typeface="Arial" charset="0"/>
                <a:cs typeface="Arial" charset="0"/>
              </a:rPr>
              <a:t> </a:t>
            </a:r>
            <a:r>
              <a:rPr lang="en-US" altLang="en-US" sz="2800" b="1" i="1" dirty="0" err="1">
                <a:solidFill>
                  <a:srgbClr val="F97A1A"/>
                </a:solidFill>
                <a:latin typeface="+mn-lt"/>
                <a:ea typeface="Arial" charset="0"/>
                <a:cs typeface="Arial" charset="0"/>
              </a:rPr>
              <a:t>như</a:t>
            </a:r>
            <a:r>
              <a:rPr lang="en-US" altLang="en-US" sz="2800" b="1" i="1" dirty="0">
                <a:solidFill>
                  <a:srgbClr val="F97A1A"/>
                </a:solidFill>
                <a:latin typeface="+mn-lt"/>
                <a:ea typeface="Arial" charset="0"/>
                <a:cs typeface="Arial" charset="0"/>
              </a:rPr>
              <a:t> </a:t>
            </a:r>
            <a:r>
              <a:rPr lang="en-US" altLang="en-US" sz="2800" b="1" i="1" dirty="0" err="1">
                <a:solidFill>
                  <a:srgbClr val="F97A1A"/>
                </a:solidFill>
                <a:latin typeface="+mn-lt"/>
                <a:ea typeface="Arial" charset="0"/>
                <a:cs typeface="Arial" charset="0"/>
              </a:rPr>
              <a:t>thế</a:t>
            </a:r>
            <a:r>
              <a:rPr lang="en-US" altLang="en-US" sz="2800" b="1" i="1" dirty="0">
                <a:solidFill>
                  <a:srgbClr val="F97A1A"/>
                </a:solidFill>
                <a:latin typeface="+mn-lt"/>
                <a:ea typeface="Arial" charset="0"/>
                <a:cs typeface="Arial" charset="0"/>
              </a:rPr>
              <a:t> </a:t>
            </a:r>
            <a:r>
              <a:rPr lang="en-US" altLang="en-US" sz="2800" b="1" i="1" dirty="0" err="1">
                <a:solidFill>
                  <a:srgbClr val="F97A1A"/>
                </a:solidFill>
                <a:latin typeface="+mn-lt"/>
                <a:ea typeface="Arial" charset="0"/>
                <a:cs typeface="Arial" charset="0"/>
              </a:rPr>
              <a:t>nào</a:t>
            </a:r>
            <a:r>
              <a:rPr lang="en-US" altLang="en-US" sz="2800" b="1" i="1" dirty="0">
                <a:solidFill>
                  <a:srgbClr val="F97A1A"/>
                </a:solidFill>
                <a:latin typeface="+mn-lt"/>
                <a:ea typeface="Arial" charset="0"/>
                <a:cs typeface="Arial" charset="0"/>
              </a:rPr>
              <a:t>?</a:t>
            </a:r>
            <a:endParaRPr lang="vi-VN" altLang="en-US" sz="2800" b="1" i="1" dirty="0">
              <a:solidFill>
                <a:srgbClr val="F97A1A"/>
              </a:solidFill>
              <a:latin typeface="+mn-lt"/>
              <a:ea typeface="Arial" charset="0"/>
              <a:cs typeface="Arial" charset="0"/>
            </a:endParaRPr>
          </a:p>
        </p:txBody>
      </p:sp>
    </p:spTree>
    <p:extLst>
      <p:ext uri="{BB962C8B-B14F-4D97-AF65-F5344CB8AC3E}">
        <p14:creationId xmlns:p14="http://schemas.microsoft.com/office/powerpoint/2010/main" val="41702685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t="13747"/>
          <a:stretch>
            <a:fillRect/>
          </a:stretch>
        </p:blipFill>
        <p:spPr>
          <a:xfrm>
            <a:off x="1675918" y="481841"/>
            <a:ext cx="9932987" cy="6243637"/>
          </a:xfrm>
          <a:prstGeom prst="rect">
            <a:avLst/>
          </a:prstGeom>
        </p:spPr>
      </p:pic>
    </p:spTree>
    <p:extLst>
      <p:ext uri="{BB962C8B-B14F-4D97-AF65-F5344CB8AC3E}">
        <p14:creationId xmlns:p14="http://schemas.microsoft.com/office/powerpoint/2010/main" val="1173399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684" y="359065"/>
            <a:ext cx="10515600" cy="1325563"/>
          </a:xfrm>
        </p:spPr>
        <p:txBody>
          <a:bodyPr/>
          <a:lstStyle/>
          <a:p>
            <a:pPr algn="ctr"/>
            <a:r>
              <a:rPr lang="en-US" dirty="0" err="1"/>
              <a:t>Các</a:t>
            </a:r>
            <a:r>
              <a:rPr lang="en-US" dirty="0"/>
              <a:t> </a:t>
            </a:r>
            <a:r>
              <a:rPr lang="en-US" dirty="0" err="1"/>
              <a:t>thủ</a:t>
            </a:r>
            <a:r>
              <a:rPr lang="en-US" dirty="0"/>
              <a:t> </a:t>
            </a:r>
            <a:r>
              <a:rPr lang="en-US" dirty="0" err="1"/>
              <a:t>đoạn</a:t>
            </a:r>
            <a:r>
              <a:rPr lang="en-US" dirty="0"/>
              <a:t> </a:t>
            </a:r>
            <a:r>
              <a:rPr lang="en-US" dirty="0" err="1"/>
              <a:t>khác</a:t>
            </a:r>
            <a:endParaRPr lang="en-US" dirty="0"/>
          </a:p>
        </p:txBody>
      </p:sp>
      <p:sp>
        <p:nvSpPr>
          <p:cNvPr id="3" name="Vertical Text Placeholder 2"/>
          <p:cNvSpPr>
            <a:spLocks noGrp="1"/>
          </p:cNvSpPr>
          <p:nvPr>
            <p:ph idx="1"/>
          </p:nvPr>
        </p:nvSpPr>
        <p:spPr>
          <a:xfrm>
            <a:off x="799563" y="1578057"/>
            <a:ext cx="10515600" cy="4635857"/>
          </a:xfrm>
        </p:spPr>
        <p:txBody>
          <a:bodyPr>
            <a:normAutofit fontScale="92500" lnSpcReduction="10000"/>
          </a:bodyPr>
          <a:lstStyle/>
          <a:p>
            <a:pPr algn="just"/>
            <a:r>
              <a:rPr lang="vi-VN" b="1" i="1" dirty="0">
                <a:solidFill>
                  <a:srgbClr val="C00000"/>
                </a:solidFill>
                <a:latin typeface="Calibri" panose="020F0502020204030204" pitchFamily="34" charset="0"/>
                <a:cs typeface="Calibri" panose="020F0502020204030204" pitchFamily="34" charset="0"/>
              </a:rPr>
              <a:t>Tấn công bất ngờ: </a:t>
            </a:r>
            <a:r>
              <a:rPr lang="en-US" b="1" i="1" dirty="0">
                <a:solidFill>
                  <a:srgbClr val="C00000"/>
                </a:solidFill>
                <a:latin typeface="Calibri" panose="020F0502020204030204" pitchFamily="34" charset="0"/>
                <a:cs typeface="Calibri" panose="020F0502020204030204" pitchFamily="34" charset="0"/>
              </a:rPr>
              <a:t> </a:t>
            </a:r>
            <a:r>
              <a:rPr lang="vi-VN" dirty="0">
                <a:solidFill>
                  <a:srgbClr val="000000"/>
                </a:solidFill>
                <a:latin typeface="Calibri" panose="020F0502020204030204" pitchFamily="34" charset="0"/>
                <a:cs typeface="Calibri" panose="020F0502020204030204" pitchFamily="34" charset="0"/>
              </a:rPr>
              <a:t>Kẻ xâm hại có thể tấn công trẻ bất ngờ ngay khi có cơ hội.</a:t>
            </a:r>
            <a:endParaRPr lang="en-US" dirty="0">
              <a:solidFill>
                <a:srgbClr val="000000"/>
              </a:solidFill>
              <a:latin typeface="Calibri" panose="020F0502020204030204" pitchFamily="34" charset="0"/>
              <a:cs typeface="Calibri" panose="020F0502020204030204" pitchFamily="34" charset="0"/>
            </a:endParaRPr>
          </a:p>
          <a:p>
            <a:pPr algn="just"/>
            <a:r>
              <a:rPr lang="vi-VN" b="1" i="1" dirty="0">
                <a:solidFill>
                  <a:srgbClr val="FF0066"/>
                </a:solidFill>
                <a:latin typeface="Calibri" panose="020F0502020204030204" pitchFamily="34" charset="0"/>
                <a:cs typeface="Calibri" panose="020F0502020204030204" pitchFamily="34" charset="0"/>
              </a:rPr>
              <a:t>Mua chuộc:</a:t>
            </a:r>
            <a:r>
              <a:rPr lang="vi-VN" b="1" dirty="0">
                <a:solidFill>
                  <a:srgbClr val="FF0066"/>
                </a:solidFill>
                <a:latin typeface="Calibri" panose="020F0502020204030204" pitchFamily="34" charset="0"/>
                <a:cs typeface="Calibri" panose="020F0502020204030204" pitchFamily="34" charset="0"/>
              </a:rPr>
              <a:t> </a:t>
            </a:r>
            <a:r>
              <a:rPr lang="vi-VN" dirty="0">
                <a:solidFill>
                  <a:srgbClr val="000000"/>
                </a:solidFill>
                <a:latin typeface="Calibri" panose="020F0502020204030204" pitchFamily="34" charset="0"/>
                <a:cs typeface="Calibri" panose="020F0502020204030204" pitchFamily="34" charset="0"/>
              </a:rPr>
              <a:t>Kẻ xâm hại có thể chi tiền cho ai đó để tìm kiếm trẻ em cho mục đích xâm hại. Kẻ bị mua chuộc sẽ tìm kiếm trẻ hay gia đình của những trẻ phù hợp.</a:t>
            </a:r>
            <a:endParaRPr lang="en-US" dirty="0">
              <a:solidFill>
                <a:srgbClr val="000000"/>
              </a:solidFill>
              <a:latin typeface="Calibri" panose="020F0502020204030204" pitchFamily="34" charset="0"/>
              <a:cs typeface="Calibri" panose="020F0502020204030204" pitchFamily="34" charset="0"/>
            </a:endParaRPr>
          </a:p>
          <a:p>
            <a:pPr algn="just"/>
            <a:r>
              <a:rPr lang="vi-VN" b="1" i="1" dirty="0">
                <a:solidFill>
                  <a:schemeClr val="accent5">
                    <a:lumMod val="75000"/>
                  </a:schemeClr>
                </a:solidFill>
                <a:latin typeface="Calibri" panose="020F0502020204030204" pitchFamily="34" charset="0"/>
                <a:cs typeface="Calibri" panose="020F0502020204030204" pitchFamily="34" charset="0"/>
              </a:rPr>
              <a:t>Lừa dối và chi phối:</a:t>
            </a:r>
            <a:r>
              <a:rPr lang="vi-VN" b="1" dirty="0">
                <a:solidFill>
                  <a:schemeClr val="accent5">
                    <a:lumMod val="75000"/>
                  </a:schemeClr>
                </a:solidFill>
                <a:latin typeface="Calibri" panose="020F0502020204030204" pitchFamily="34" charset="0"/>
                <a:cs typeface="Calibri" panose="020F0502020204030204" pitchFamily="34" charset="0"/>
              </a:rPr>
              <a:t> </a:t>
            </a:r>
            <a:r>
              <a:rPr lang="en-US" dirty="0" err="1">
                <a:solidFill>
                  <a:srgbClr val="000000"/>
                </a:solidFill>
                <a:latin typeface="Calibri" panose="020F0502020204030204" pitchFamily="34" charset="0"/>
                <a:cs typeface="Calibri" panose="020F0502020204030204" pitchFamily="34" charset="0"/>
              </a:rPr>
              <a:t>Kẻ</a:t>
            </a:r>
            <a:r>
              <a:rPr lang="en-US" dirty="0">
                <a:solidFill>
                  <a:srgbClr val="000000"/>
                </a:solidFill>
                <a:latin typeface="Calibri" panose="020F0502020204030204" pitchFamily="34" charset="0"/>
                <a:cs typeface="Calibri" panose="020F0502020204030204" pitchFamily="34" charset="0"/>
              </a:rPr>
              <a:t> </a:t>
            </a:r>
            <a:r>
              <a:rPr lang="vi-VN" dirty="0">
                <a:solidFill>
                  <a:srgbClr val="000000"/>
                </a:solidFill>
                <a:latin typeface="Calibri" panose="020F0502020204030204" pitchFamily="34" charset="0"/>
                <a:cs typeface="Calibri" panose="020F0502020204030204" pitchFamily="34" charset="0"/>
              </a:rPr>
              <a:t>xâm hại hay kẻ được mua chuộc có thể lừa dối hay chi phối trẻ hoặc gia đình trẻ. Điều này sẽ trở thành nguy cơ thực sự khi trẻ hay gia đình trẻ gặp tình cảnh khó khăn.</a:t>
            </a:r>
            <a:endParaRPr lang="en-US" dirty="0">
              <a:solidFill>
                <a:srgbClr val="000000"/>
              </a:solidFill>
              <a:latin typeface="Calibri" panose="020F0502020204030204" pitchFamily="34" charset="0"/>
              <a:cs typeface="Calibri" panose="020F0502020204030204" pitchFamily="34" charset="0"/>
            </a:endParaRPr>
          </a:p>
          <a:p>
            <a:pPr algn="just"/>
            <a:r>
              <a:rPr lang="vi-VN" b="1" i="1" dirty="0">
                <a:solidFill>
                  <a:srgbClr val="F97A1A"/>
                </a:solidFill>
                <a:latin typeface="Calibri" panose="020F0502020204030204" pitchFamily="34" charset="0"/>
                <a:cs typeface="Calibri" panose="020F0502020204030204" pitchFamily="34" charset="0"/>
              </a:rPr>
              <a:t>Ép buộc:</a:t>
            </a:r>
            <a:r>
              <a:rPr lang="vi-VN" b="1" dirty="0">
                <a:solidFill>
                  <a:srgbClr val="F97A1A"/>
                </a:solidFill>
                <a:latin typeface="Calibri" panose="020F0502020204030204" pitchFamily="34" charset="0"/>
                <a:cs typeface="Calibri" panose="020F0502020204030204" pitchFamily="34" charset="0"/>
              </a:rPr>
              <a:t> </a:t>
            </a:r>
            <a:r>
              <a:rPr lang="vi-VN" dirty="0">
                <a:solidFill>
                  <a:srgbClr val="000000"/>
                </a:solidFill>
                <a:latin typeface="Calibri" panose="020F0502020204030204" pitchFamily="34" charset="0"/>
                <a:cs typeface="Calibri" panose="020F0502020204030204" pitchFamily="34" charset="0"/>
              </a:rPr>
              <a:t>Có thể liên quan đến các hành vi đã đề cập nhưng cũng có thể bao gồm các hành vi khác như: gửi thư nặc danh, đe dọa hay các dạng xâm hại khác.</a:t>
            </a:r>
            <a:endParaRPr lang="en-US"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4455354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A picture containing drawing&#10;&#10;Description automatically generated">
            <a:extLst>
              <a:ext uri="{FF2B5EF4-FFF2-40B4-BE49-F238E27FC236}">
                <a16:creationId xmlns:a16="http://schemas.microsoft.com/office/drawing/2014/main" id="{527D531C-04E0-400C-88BE-A7938ED35E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16" t="12478" r="18811" b="8120"/>
          <a:stretch/>
        </p:blipFill>
        <p:spPr bwMode="auto">
          <a:xfrm>
            <a:off x="374468" y="2011680"/>
            <a:ext cx="2821578" cy="343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Highlight Device">
            <a:extLst>
              <a:ext uri="{FF2B5EF4-FFF2-40B4-BE49-F238E27FC236}">
                <a16:creationId xmlns:a16="http://schemas.microsoft.com/office/drawing/2014/main" id="{019460E0-B900-4D60-85BF-60DA8F6611EC}"/>
              </a:ext>
            </a:extLst>
          </p:cNvPr>
          <p:cNvSpPr>
            <a:spLocks/>
          </p:cNvSpPr>
          <p:nvPr/>
        </p:nvSpPr>
        <p:spPr bwMode="auto">
          <a:xfrm>
            <a:off x="4808444" y="738851"/>
            <a:ext cx="4957203" cy="1053353"/>
          </a:xfrm>
          <a:custGeom>
            <a:avLst/>
            <a:gdLst>
              <a:gd name="T0" fmla="*/ 2 w 467"/>
              <a:gd name="T1" fmla="*/ 118 h 125"/>
              <a:gd name="T2" fmla="*/ 4 w 467"/>
              <a:gd name="T3" fmla="*/ 113 h 125"/>
              <a:gd name="T4" fmla="*/ 2 w 467"/>
              <a:gd name="T5" fmla="*/ 103 h 125"/>
              <a:gd name="T6" fmla="*/ 5 w 467"/>
              <a:gd name="T7" fmla="*/ 96 h 125"/>
              <a:gd name="T8" fmla="*/ 3 w 467"/>
              <a:gd name="T9" fmla="*/ 83 h 125"/>
              <a:gd name="T10" fmla="*/ 3 w 467"/>
              <a:gd name="T11" fmla="*/ 71 h 125"/>
              <a:gd name="T12" fmla="*/ 4 w 467"/>
              <a:gd name="T13" fmla="*/ 63 h 125"/>
              <a:gd name="T14" fmla="*/ 3 w 467"/>
              <a:gd name="T15" fmla="*/ 46 h 125"/>
              <a:gd name="T16" fmla="*/ 5 w 467"/>
              <a:gd name="T17" fmla="*/ 39 h 125"/>
              <a:gd name="T18" fmla="*/ 5 w 467"/>
              <a:gd name="T19" fmla="*/ 30 h 125"/>
              <a:gd name="T20" fmla="*/ 5 w 467"/>
              <a:gd name="T21" fmla="*/ 19 h 125"/>
              <a:gd name="T22" fmla="*/ 6 w 467"/>
              <a:gd name="T23" fmla="*/ 14 h 125"/>
              <a:gd name="T24" fmla="*/ 43 w 467"/>
              <a:gd name="T25" fmla="*/ 11 h 125"/>
              <a:gd name="T26" fmla="*/ 64 w 467"/>
              <a:gd name="T27" fmla="*/ 10 h 125"/>
              <a:gd name="T28" fmla="*/ 80 w 467"/>
              <a:gd name="T29" fmla="*/ 10 h 125"/>
              <a:gd name="T30" fmla="*/ 102 w 467"/>
              <a:gd name="T31" fmla="*/ 9 h 125"/>
              <a:gd name="T32" fmla="*/ 112 w 467"/>
              <a:gd name="T33" fmla="*/ 9 h 125"/>
              <a:gd name="T34" fmla="*/ 133 w 467"/>
              <a:gd name="T35" fmla="*/ 8 h 125"/>
              <a:gd name="T36" fmla="*/ 157 w 467"/>
              <a:gd name="T37" fmla="*/ 8 h 125"/>
              <a:gd name="T38" fmla="*/ 180 w 467"/>
              <a:gd name="T39" fmla="*/ 8 h 125"/>
              <a:gd name="T40" fmla="*/ 199 w 467"/>
              <a:gd name="T41" fmla="*/ 7 h 125"/>
              <a:gd name="T42" fmla="*/ 229 w 467"/>
              <a:gd name="T43" fmla="*/ 7 h 125"/>
              <a:gd name="T44" fmla="*/ 241 w 467"/>
              <a:gd name="T45" fmla="*/ 8 h 125"/>
              <a:gd name="T46" fmla="*/ 263 w 467"/>
              <a:gd name="T47" fmla="*/ 8 h 125"/>
              <a:gd name="T48" fmla="*/ 297 w 467"/>
              <a:gd name="T49" fmla="*/ 8 h 125"/>
              <a:gd name="T50" fmla="*/ 314 w 467"/>
              <a:gd name="T51" fmla="*/ 8 h 125"/>
              <a:gd name="T52" fmla="*/ 331 w 467"/>
              <a:gd name="T53" fmla="*/ 8 h 125"/>
              <a:gd name="T54" fmla="*/ 347 w 467"/>
              <a:gd name="T55" fmla="*/ 9 h 125"/>
              <a:gd name="T56" fmla="*/ 374 w 467"/>
              <a:gd name="T57" fmla="*/ 9 h 125"/>
              <a:gd name="T58" fmla="*/ 386 w 467"/>
              <a:gd name="T59" fmla="*/ 7 h 125"/>
              <a:gd name="T60" fmla="*/ 397 w 467"/>
              <a:gd name="T61" fmla="*/ 7 h 125"/>
              <a:gd name="T62" fmla="*/ 443 w 467"/>
              <a:gd name="T63" fmla="*/ 3 h 125"/>
              <a:gd name="T64" fmla="*/ 465 w 467"/>
              <a:gd name="T65" fmla="*/ 0 h 125"/>
              <a:gd name="T66" fmla="*/ 463 w 467"/>
              <a:gd name="T67" fmla="*/ 6 h 125"/>
              <a:gd name="T68" fmla="*/ 463 w 467"/>
              <a:gd name="T69" fmla="*/ 20 h 125"/>
              <a:gd name="T70" fmla="*/ 465 w 467"/>
              <a:gd name="T71" fmla="*/ 31 h 125"/>
              <a:gd name="T72" fmla="*/ 464 w 467"/>
              <a:gd name="T73" fmla="*/ 37 h 125"/>
              <a:gd name="T74" fmla="*/ 463 w 467"/>
              <a:gd name="T75" fmla="*/ 44 h 125"/>
              <a:gd name="T76" fmla="*/ 464 w 467"/>
              <a:gd name="T77" fmla="*/ 54 h 125"/>
              <a:gd name="T78" fmla="*/ 464 w 467"/>
              <a:gd name="T79" fmla="*/ 69 h 125"/>
              <a:gd name="T80" fmla="*/ 464 w 467"/>
              <a:gd name="T81" fmla="*/ 87 h 125"/>
              <a:gd name="T82" fmla="*/ 465 w 467"/>
              <a:gd name="T83" fmla="*/ 92 h 125"/>
              <a:gd name="T84" fmla="*/ 462 w 467"/>
              <a:gd name="T85" fmla="*/ 101 h 125"/>
              <a:gd name="T86" fmla="*/ 463 w 467"/>
              <a:gd name="T87" fmla="*/ 115 h 125"/>
              <a:gd name="T88" fmla="*/ 444 w 467"/>
              <a:gd name="T89" fmla="*/ 117 h 125"/>
              <a:gd name="T90" fmla="*/ 420 w 467"/>
              <a:gd name="T91" fmla="*/ 118 h 125"/>
              <a:gd name="T92" fmla="*/ 403 w 467"/>
              <a:gd name="T93" fmla="*/ 120 h 125"/>
              <a:gd name="T94" fmla="*/ 390 w 467"/>
              <a:gd name="T95" fmla="*/ 118 h 125"/>
              <a:gd name="T96" fmla="*/ 317 w 467"/>
              <a:gd name="T97" fmla="*/ 119 h 125"/>
              <a:gd name="T98" fmla="*/ 303 w 467"/>
              <a:gd name="T99" fmla="*/ 119 h 125"/>
              <a:gd name="T100" fmla="*/ 282 w 467"/>
              <a:gd name="T101" fmla="*/ 119 h 125"/>
              <a:gd name="T102" fmla="*/ 258 w 467"/>
              <a:gd name="T103" fmla="*/ 118 h 125"/>
              <a:gd name="T104" fmla="*/ 227 w 467"/>
              <a:gd name="T105" fmla="*/ 119 h 125"/>
              <a:gd name="T106" fmla="*/ 210 w 467"/>
              <a:gd name="T107" fmla="*/ 118 h 125"/>
              <a:gd name="T108" fmla="*/ 195 w 467"/>
              <a:gd name="T109" fmla="*/ 119 h 125"/>
              <a:gd name="T110" fmla="*/ 182 w 467"/>
              <a:gd name="T111" fmla="*/ 119 h 125"/>
              <a:gd name="T112" fmla="*/ 167 w 467"/>
              <a:gd name="T113" fmla="*/ 120 h 125"/>
              <a:gd name="T114" fmla="*/ 137 w 467"/>
              <a:gd name="T115" fmla="*/ 121 h 125"/>
              <a:gd name="T116" fmla="*/ 108 w 467"/>
              <a:gd name="T117" fmla="*/ 121 h 125"/>
              <a:gd name="T118" fmla="*/ 92 w 467"/>
              <a:gd name="T119" fmla="*/ 122 h 125"/>
              <a:gd name="T120" fmla="*/ 51 w 467"/>
              <a:gd name="T121" fmla="*/ 123 h 125"/>
              <a:gd name="T122" fmla="*/ 13 w 467"/>
              <a:gd name="T123"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7" h="125">
                <a:moveTo>
                  <a:pt x="10" y="120"/>
                </a:moveTo>
                <a:cubicBezTo>
                  <a:pt x="10" y="121"/>
                  <a:pt x="8" y="121"/>
                  <a:pt x="8" y="122"/>
                </a:cubicBezTo>
                <a:cubicBezTo>
                  <a:pt x="8" y="122"/>
                  <a:pt x="8" y="122"/>
                  <a:pt x="8" y="122"/>
                </a:cubicBezTo>
                <a:cubicBezTo>
                  <a:pt x="4" y="122"/>
                  <a:pt x="2" y="121"/>
                  <a:pt x="2" y="118"/>
                </a:cubicBezTo>
                <a:cubicBezTo>
                  <a:pt x="2" y="117"/>
                  <a:pt x="2" y="117"/>
                  <a:pt x="1" y="117"/>
                </a:cubicBezTo>
                <a:cubicBezTo>
                  <a:pt x="0" y="117"/>
                  <a:pt x="0" y="116"/>
                  <a:pt x="0" y="116"/>
                </a:cubicBezTo>
                <a:cubicBezTo>
                  <a:pt x="2" y="116"/>
                  <a:pt x="2" y="114"/>
                  <a:pt x="4" y="114"/>
                </a:cubicBezTo>
                <a:cubicBezTo>
                  <a:pt x="5" y="113"/>
                  <a:pt x="4" y="113"/>
                  <a:pt x="4" y="113"/>
                </a:cubicBezTo>
                <a:cubicBezTo>
                  <a:pt x="0" y="112"/>
                  <a:pt x="0" y="110"/>
                  <a:pt x="3" y="108"/>
                </a:cubicBezTo>
                <a:cubicBezTo>
                  <a:pt x="5" y="108"/>
                  <a:pt x="5" y="107"/>
                  <a:pt x="3" y="106"/>
                </a:cubicBezTo>
                <a:cubicBezTo>
                  <a:pt x="2" y="106"/>
                  <a:pt x="2" y="105"/>
                  <a:pt x="3" y="105"/>
                </a:cubicBezTo>
                <a:cubicBezTo>
                  <a:pt x="3" y="104"/>
                  <a:pt x="4" y="104"/>
                  <a:pt x="2" y="103"/>
                </a:cubicBezTo>
                <a:cubicBezTo>
                  <a:pt x="2" y="103"/>
                  <a:pt x="3" y="103"/>
                  <a:pt x="3" y="102"/>
                </a:cubicBezTo>
                <a:cubicBezTo>
                  <a:pt x="6" y="102"/>
                  <a:pt x="6" y="101"/>
                  <a:pt x="4" y="100"/>
                </a:cubicBezTo>
                <a:cubicBezTo>
                  <a:pt x="3" y="99"/>
                  <a:pt x="2" y="98"/>
                  <a:pt x="4" y="97"/>
                </a:cubicBezTo>
                <a:cubicBezTo>
                  <a:pt x="5" y="96"/>
                  <a:pt x="5" y="96"/>
                  <a:pt x="5" y="96"/>
                </a:cubicBezTo>
                <a:cubicBezTo>
                  <a:pt x="5" y="94"/>
                  <a:pt x="4" y="92"/>
                  <a:pt x="4" y="91"/>
                </a:cubicBezTo>
                <a:cubicBezTo>
                  <a:pt x="4" y="91"/>
                  <a:pt x="4" y="90"/>
                  <a:pt x="4" y="90"/>
                </a:cubicBezTo>
                <a:cubicBezTo>
                  <a:pt x="1" y="89"/>
                  <a:pt x="2" y="88"/>
                  <a:pt x="4" y="88"/>
                </a:cubicBezTo>
                <a:cubicBezTo>
                  <a:pt x="2" y="86"/>
                  <a:pt x="1" y="85"/>
                  <a:pt x="3" y="83"/>
                </a:cubicBezTo>
                <a:cubicBezTo>
                  <a:pt x="3" y="83"/>
                  <a:pt x="3" y="83"/>
                  <a:pt x="3" y="83"/>
                </a:cubicBezTo>
                <a:cubicBezTo>
                  <a:pt x="2" y="81"/>
                  <a:pt x="5" y="79"/>
                  <a:pt x="5" y="77"/>
                </a:cubicBezTo>
                <a:cubicBezTo>
                  <a:pt x="4" y="75"/>
                  <a:pt x="2" y="74"/>
                  <a:pt x="2" y="72"/>
                </a:cubicBezTo>
                <a:cubicBezTo>
                  <a:pt x="3" y="72"/>
                  <a:pt x="2" y="71"/>
                  <a:pt x="3" y="71"/>
                </a:cubicBezTo>
                <a:cubicBezTo>
                  <a:pt x="4" y="71"/>
                  <a:pt x="4" y="70"/>
                  <a:pt x="4" y="70"/>
                </a:cubicBezTo>
                <a:cubicBezTo>
                  <a:pt x="3" y="69"/>
                  <a:pt x="3" y="68"/>
                  <a:pt x="5" y="68"/>
                </a:cubicBezTo>
                <a:cubicBezTo>
                  <a:pt x="3" y="67"/>
                  <a:pt x="3" y="66"/>
                  <a:pt x="4" y="65"/>
                </a:cubicBezTo>
                <a:cubicBezTo>
                  <a:pt x="5" y="64"/>
                  <a:pt x="5" y="64"/>
                  <a:pt x="4" y="63"/>
                </a:cubicBezTo>
                <a:cubicBezTo>
                  <a:pt x="3" y="62"/>
                  <a:pt x="2" y="61"/>
                  <a:pt x="4" y="60"/>
                </a:cubicBezTo>
                <a:cubicBezTo>
                  <a:pt x="4" y="60"/>
                  <a:pt x="4" y="60"/>
                  <a:pt x="4" y="60"/>
                </a:cubicBezTo>
                <a:cubicBezTo>
                  <a:pt x="3" y="57"/>
                  <a:pt x="5" y="54"/>
                  <a:pt x="5" y="52"/>
                </a:cubicBezTo>
                <a:cubicBezTo>
                  <a:pt x="5" y="49"/>
                  <a:pt x="2" y="48"/>
                  <a:pt x="3" y="46"/>
                </a:cubicBezTo>
                <a:cubicBezTo>
                  <a:pt x="3" y="45"/>
                  <a:pt x="3" y="45"/>
                  <a:pt x="2" y="45"/>
                </a:cubicBezTo>
                <a:cubicBezTo>
                  <a:pt x="1" y="45"/>
                  <a:pt x="1" y="45"/>
                  <a:pt x="1" y="44"/>
                </a:cubicBezTo>
                <a:cubicBezTo>
                  <a:pt x="3" y="44"/>
                  <a:pt x="2" y="43"/>
                  <a:pt x="4" y="42"/>
                </a:cubicBezTo>
                <a:cubicBezTo>
                  <a:pt x="6" y="41"/>
                  <a:pt x="7" y="41"/>
                  <a:pt x="5" y="39"/>
                </a:cubicBezTo>
                <a:cubicBezTo>
                  <a:pt x="4" y="39"/>
                  <a:pt x="3" y="39"/>
                  <a:pt x="5" y="38"/>
                </a:cubicBezTo>
                <a:cubicBezTo>
                  <a:pt x="7" y="37"/>
                  <a:pt x="7" y="35"/>
                  <a:pt x="5" y="34"/>
                </a:cubicBezTo>
                <a:cubicBezTo>
                  <a:pt x="4" y="33"/>
                  <a:pt x="4" y="32"/>
                  <a:pt x="5" y="31"/>
                </a:cubicBezTo>
                <a:cubicBezTo>
                  <a:pt x="6" y="31"/>
                  <a:pt x="6" y="30"/>
                  <a:pt x="5" y="30"/>
                </a:cubicBezTo>
                <a:cubicBezTo>
                  <a:pt x="5" y="29"/>
                  <a:pt x="5" y="29"/>
                  <a:pt x="4" y="29"/>
                </a:cubicBezTo>
                <a:cubicBezTo>
                  <a:pt x="7" y="28"/>
                  <a:pt x="2" y="26"/>
                  <a:pt x="5" y="25"/>
                </a:cubicBezTo>
                <a:cubicBezTo>
                  <a:pt x="7" y="24"/>
                  <a:pt x="4" y="21"/>
                  <a:pt x="6" y="20"/>
                </a:cubicBezTo>
                <a:cubicBezTo>
                  <a:pt x="7" y="19"/>
                  <a:pt x="6" y="19"/>
                  <a:pt x="5" y="19"/>
                </a:cubicBezTo>
                <a:cubicBezTo>
                  <a:pt x="5" y="18"/>
                  <a:pt x="4" y="17"/>
                  <a:pt x="6" y="17"/>
                </a:cubicBezTo>
                <a:cubicBezTo>
                  <a:pt x="7" y="17"/>
                  <a:pt x="8" y="17"/>
                  <a:pt x="8" y="17"/>
                </a:cubicBezTo>
                <a:cubicBezTo>
                  <a:pt x="8" y="16"/>
                  <a:pt x="8" y="15"/>
                  <a:pt x="7" y="15"/>
                </a:cubicBezTo>
                <a:cubicBezTo>
                  <a:pt x="6" y="15"/>
                  <a:pt x="6" y="15"/>
                  <a:pt x="6" y="14"/>
                </a:cubicBezTo>
                <a:cubicBezTo>
                  <a:pt x="6" y="13"/>
                  <a:pt x="7" y="13"/>
                  <a:pt x="8" y="13"/>
                </a:cubicBezTo>
                <a:cubicBezTo>
                  <a:pt x="11" y="14"/>
                  <a:pt x="13" y="14"/>
                  <a:pt x="14" y="11"/>
                </a:cubicBezTo>
                <a:cubicBezTo>
                  <a:pt x="14" y="11"/>
                  <a:pt x="15" y="11"/>
                  <a:pt x="15" y="11"/>
                </a:cubicBezTo>
                <a:cubicBezTo>
                  <a:pt x="25" y="11"/>
                  <a:pt x="34" y="10"/>
                  <a:pt x="43" y="11"/>
                </a:cubicBezTo>
                <a:cubicBezTo>
                  <a:pt x="46" y="11"/>
                  <a:pt x="50" y="10"/>
                  <a:pt x="53" y="10"/>
                </a:cubicBezTo>
                <a:cubicBezTo>
                  <a:pt x="54" y="11"/>
                  <a:pt x="55" y="9"/>
                  <a:pt x="57" y="9"/>
                </a:cubicBezTo>
                <a:cubicBezTo>
                  <a:pt x="58" y="10"/>
                  <a:pt x="59" y="9"/>
                  <a:pt x="60" y="10"/>
                </a:cubicBezTo>
                <a:cubicBezTo>
                  <a:pt x="61" y="11"/>
                  <a:pt x="64" y="11"/>
                  <a:pt x="64" y="10"/>
                </a:cubicBezTo>
                <a:cubicBezTo>
                  <a:pt x="65" y="9"/>
                  <a:pt x="66" y="10"/>
                  <a:pt x="68" y="10"/>
                </a:cubicBezTo>
                <a:cubicBezTo>
                  <a:pt x="70" y="10"/>
                  <a:pt x="73" y="10"/>
                  <a:pt x="76" y="10"/>
                </a:cubicBezTo>
                <a:cubicBezTo>
                  <a:pt x="77" y="10"/>
                  <a:pt x="77" y="10"/>
                  <a:pt x="77" y="10"/>
                </a:cubicBezTo>
                <a:cubicBezTo>
                  <a:pt x="78" y="9"/>
                  <a:pt x="80" y="9"/>
                  <a:pt x="80" y="10"/>
                </a:cubicBezTo>
                <a:cubicBezTo>
                  <a:pt x="81" y="10"/>
                  <a:pt x="82" y="10"/>
                  <a:pt x="82" y="10"/>
                </a:cubicBezTo>
                <a:cubicBezTo>
                  <a:pt x="86" y="9"/>
                  <a:pt x="90" y="10"/>
                  <a:pt x="94" y="9"/>
                </a:cubicBezTo>
                <a:cubicBezTo>
                  <a:pt x="96" y="9"/>
                  <a:pt x="98" y="10"/>
                  <a:pt x="100" y="9"/>
                </a:cubicBezTo>
                <a:cubicBezTo>
                  <a:pt x="100" y="9"/>
                  <a:pt x="102" y="9"/>
                  <a:pt x="102" y="9"/>
                </a:cubicBezTo>
                <a:cubicBezTo>
                  <a:pt x="103" y="10"/>
                  <a:pt x="104" y="10"/>
                  <a:pt x="105" y="9"/>
                </a:cubicBezTo>
                <a:cubicBezTo>
                  <a:pt x="106" y="9"/>
                  <a:pt x="107" y="9"/>
                  <a:pt x="107" y="9"/>
                </a:cubicBezTo>
                <a:cubicBezTo>
                  <a:pt x="108" y="10"/>
                  <a:pt x="109" y="10"/>
                  <a:pt x="110" y="9"/>
                </a:cubicBezTo>
                <a:cubicBezTo>
                  <a:pt x="111" y="9"/>
                  <a:pt x="111" y="9"/>
                  <a:pt x="112" y="9"/>
                </a:cubicBezTo>
                <a:cubicBezTo>
                  <a:pt x="115" y="9"/>
                  <a:pt x="118" y="9"/>
                  <a:pt x="121" y="9"/>
                </a:cubicBezTo>
                <a:cubicBezTo>
                  <a:pt x="121" y="9"/>
                  <a:pt x="122" y="10"/>
                  <a:pt x="122" y="9"/>
                </a:cubicBezTo>
                <a:cubicBezTo>
                  <a:pt x="122" y="8"/>
                  <a:pt x="123" y="8"/>
                  <a:pt x="124" y="8"/>
                </a:cubicBezTo>
                <a:cubicBezTo>
                  <a:pt x="127" y="10"/>
                  <a:pt x="130" y="8"/>
                  <a:pt x="133" y="8"/>
                </a:cubicBezTo>
                <a:cubicBezTo>
                  <a:pt x="137" y="9"/>
                  <a:pt x="140" y="9"/>
                  <a:pt x="144" y="9"/>
                </a:cubicBezTo>
                <a:cubicBezTo>
                  <a:pt x="146" y="9"/>
                  <a:pt x="148" y="9"/>
                  <a:pt x="149" y="8"/>
                </a:cubicBezTo>
                <a:cubicBezTo>
                  <a:pt x="149" y="8"/>
                  <a:pt x="150" y="8"/>
                  <a:pt x="150" y="8"/>
                </a:cubicBezTo>
                <a:cubicBezTo>
                  <a:pt x="153" y="10"/>
                  <a:pt x="155" y="8"/>
                  <a:pt x="157" y="8"/>
                </a:cubicBezTo>
                <a:cubicBezTo>
                  <a:pt x="160" y="8"/>
                  <a:pt x="163" y="8"/>
                  <a:pt x="166" y="8"/>
                </a:cubicBezTo>
                <a:cubicBezTo>
                  <a:pt x="167" y="8"/>
                  <a:pt x="168" y="9"/>
                  <a:pt x="169" y="8"/>
                </a:cubicBezTo>
                <a:cubicBezTo>
                  <a:pt x="169" y="7"/>
                  <a:pt x="174" y="7"/>
                  <a:pt x="175" y="8"/>
                </a:cubicBezTo>
                <a:cubicBezTo>
                  <a:pt x="176" y="9"/>
                  <a:pt x="178" y="9"/>
                  <a:pt x="180" y="8"/>
                </a:cubicBezTo>
                <a:cubicBezTo>
                  <a:pt x="180" y="8"/>
                  <a:pt x="181" y="8"/>
                  <a:pt x="182" y="8"/>
                </a:cubicBezTo>
                <a:cubicBezTo>
                  <a:pt x="184" y="8"/>
                  <a:pt x="187" y="8"/>
                  <a:pt x="189" y="8"/>
                </a:cubicBezTo>
                <a:cubicBezTo>
                  <a:pt x="191" y="8"/>
                  <a:pt x="193" y="9"/>
                  <a:pt x="194" y="7"/>
                </a:cubicBezTo>
                <a:cubicBezTo>
                  <a:pt x="195" y="7"/>
                  <a:pt x="197" y="7"/>
                  <a:pt x="199" y="7"/>
                </a:cubicBezTo>
                <a:cubicBezTo>
                  <a:pt x="200" y="7"/>
                  <a:pt x="201" y="7"/>
                  <a:pt x="203" y="7"/>
                </a:cubicBezTo>
                <a:cubicBezTo>
                  <a:pt x="210" y="7"/>
                  <a:pt x="218" y="8"/>
                  <a:pt x="225" y="8"/>
                </a:cubicBezTo>
                <a:cubicBezTo>
                  <a:pt x="226" y="8"/>
                  <a:pt x="227" y="8"/>
                  <a:pt x="228" y="7"/>
                </a:cubicBezTo>
                <a:cubicBezTo>
                  <a:pt x="228" y="6"/>
                  <a:pt x="228" y="7"/>
                  <a:pt x="229" y="7"/>
                </a:cubicBezTo>
                <a:cubicBezTo>
                  <a:pt x="230" y="8"/>
                  <a:pt x="231" y="8"/>
                  <a:pt x="233" y="7"/>
                </a:cubicBezTo>
                <a:cubicBezTo>
                  <a:pt x="233" y="7"/>
                  <a:pt x="233" y="7"/>
                  <a:pt x="233" y="7"/>
                </a:cubicBezTo>
                <a:cubicBezTo>
                  <a:pt x="236" y="7"/>
                  <a:pt x="238" y="6"/>
                  <a:pt x="240" y="8"/>
                </a:cubicBezTo>
                <a:cubicBezTo>
                  <a:pt x="240" y="8"/>
                  <a:pt x="241" y="8"/>
                  <a:pt x="241" y="8"/>
                </a:cubicBezTo>
                <a:cubicBezTo>
                  <a:pt x="244" y="6"/>
                  <a:pt x="247" y="8"/>
                  <a:pt x="250" y="7"/>
                </a:cubicBezTo>
                <a:cubicBezTo>
                  <a:pt x="253" y="7"/>
                  <a:pt x="256" y="8"/>
                  <a:pt x="257" y="7"/>
                </a:cubicBezTo>
                <a:cubicBezTo>
                  <a:pt x="259" y="7"/>
                  <a:pt x="260" y="7"/>
                  <a:pt x="261" y="8"/>
                </a:cubicBezTo>
                <a:cubicBezTo>
                  <a:pt x="261" y="8"/>
                  <a:pt x="262" y="8"/>
                  <a:pt x="263" y="8"/>
                </a:cubicBezTo>
                <a:cubicBezTo>
                  <a:pt x="263" y="7"/>
                  <a:pt x="264" y="6"/>
                  <a:pt x="265" y="8"/>
                </a:cubicBezTo>
                <a:cubicBezTo>
                  <a:pt x="265" y="8"/>
                  <a:pt x="266" y="8"/>
                  <a:pt x="266" y="8"/>
                </a:cubicBezTo>
                <a:cubicBezTo>
                  <a:pt x="268" y="6"/>
                  <a:pt x="271" y="7"/>
                  <a:pt x="273" y="7"/>
                </a:cubicBezTo>
                <a:cubicBezTo>
                  <a:pt x="281" y="7"/>
                  <a:pt x="289" y="7"/>
                  <a:pt x="297" y="8"/>
                </a:cubicBezTo>
                <a:cubicBezTo>
                  <a:pt x="300" y="8"/>
                  <a:pt x="302" y="8"/>
                  <a:pt x="305" y="8"/>
                </a:cubicBezTo>
                <a:cubicBezTo>
                  <a:pt x="306" y="8"/>
                  <a:pt x="308" y="8"/>
                  <a:pt x="308" y="7"/>
                </a:cubicBezTo>
                <a:cubicBezTo>
                  <a:pt x="308" y="7"/>
                  <a:pt x="310" y="6"/>
                  <a:pt x="311" y="7"/>
                </a:cubicBezTo>
                <a:cubicBezTo>
                  <a:pt x="312" y="8"/>
                  <a:pt x="313" y="8"/>
                  <a:pt x="314" y="8"/>
                </a:cubicBezTo>
                <a:cubicBezTo>
                  <a:pt x="316" y="6"/>
                  <a:pt x="317" y="7"/>
                  <a:pt x="318" y="8"/>
                </a:cubicBezTo>
                <a:cubicBezTo>
                  <a:pt x="319" y="7"/>
                  <a:pt x="320" y="6"/>
                  <a:pt x="322" y="8"/>
                </a:cubicBezTo>
                <a:cubicBezTo>
                  <a:pt x="322" y="8"/>
                  <a:pt x="324" y="8"/>
                  <a:pt x="325" y="8"/>
                </a:cubicBezTo>
                <a:cubicBezTo>
                  <a:pt x="327" y="7"/>
                  <a:pt x="329" y="7"/>
                  <a:pt x="331" y="8"/>
                </a:cubicBezTo>
                <a:cubicBezTo>
                  <a:pt x="331" y="8"/>
                  <a:pt x="332" y="8"/>
                  <a:pt x="332" y="8"/>
                </a:cubicBezTo>
                <a:cubicBezTo>
                  <a:pt x="335" y="7"/>
                  <a:pt x="339" y="7"/>
                  <a:pt x="342" y="8"/>
                </a:cubicBezTo>
                <a:cubicBezTo>
                  <a:pt x="343" y="9"/>
                  <a:pt x="343" y="8"/>
                  <a:pt x="344" y="8"/>
                </a:cubicBezTo>
                <a:cubicBezTo>
                  <a:pt x="345" y="8"/>
                  <a:pt x="347" y="7"/>
                  <a:pt x="347" y="9"/>
                </a:cubicBezTo>
                <a:cubicBezTo>
                  <a:pt x="347" y="9"/>
                  <a:pt x="348" y="9"/>
                  <a:pt x="349" y="9"/>
                </a:cubicBezTo>
                <a:cubicBezTo>
                  <a:pt x="355" y="9"/>
                  <a:pt x="362" y="9"/>
                  <a:pt x="369" y="9"/>
                </a:cubicBezTo>
                <a:cubicBezTo>
                  <a:pt x="369" y="9"/>
                  <a:pt x="369" y="9"/>
                  <a:pt x="369" y="9"/>
                </a:cubicBezTo>
                <a:cubicBezTo>
                  <a:pt x="371" y="8"/>
                  <a:pt x="373" y="9"/>
                  <a:pt x="374" y="9"/>
                </a:cubicBezTo>
                <a:cubicBezTo>
                  <a:pt x="375" y="9"/>
                  <a:pt x="377" y="9"/>
                  <a:pt x="377" y="8"/>
                </a:cubicBezTo>
                <a:cubicBezTo>
                  <a:pt x="377" y="8"/>
                  <a:pt x="378" y="8"/>
                  <a:pt x="379" y="8"/>
                </a:cubicBezTo>
                <a:cubicBezTo>
                  <a:pt x="381" y="9"/>
                  <a:pt x="383" y="8"/>
                  <a:pt x="385" y="7"/>
                </a:cubicBezTo>
                <a:cubicBezTo>
                  <a:pt x="385" y="7"/>
                  <a:pt x="385" y="7"/>
                  <a:pt x="386" y="7"/>
                </a:cubicBezTo>
                <a:cubicBezTo>
                  <a:pt x="387" y="8"/>
                  <a:pt x="389" y="8"/>
                  <a:pt x="389" y="7"/>
                </a:cubicBezTo>
                <a:cubicBezTo>
                  <a:pt x="389" y="7"/>
                  <a:pt x="392" y="6"/>
                  <a:pt x="392" y="7"/>
                </a:cubicBezTo>
                <a:cubicBezTo>
                  <a:pt x="392" y="7"/>
                  <a:pt x="394" y="7"/>
                  <a:pt x="394" y="7"/>
                </a:cubicBezTo>
                <a:cubicBezTo>
                  <a:pt x="396" y="10"/>
                  <a:pt x="396" y="7"/>
                  <a:pt x="397" y="7"/>
                </a:cubicBezTo>
                <a:cubicBezTo>
                  <a:pt x="398" y="5"/>
                  <a:pt x="400" y="6"/>
                  <a:pt x="401" y="6"/>
                </a:cubicBezTo>
                <a:cubicBezTo>
                  <a:pt x="402" y="7"/>
                  <a:pt x="404" y="7"/>
                  <a:pt x="404" y="6"/>
                </a:cubicBezTo>
                <a:cubicBezTo>
                  <a:pt x="408" y="5"/>
                  <a:pt x="413" y="5"/>
                  <a:pt x="417" y="5"/>
                </a:cubicBezTo>
                <a:cubicBezTo>
                  <a:pt x="425" y="4"/>
                  <a:pt x="434" y="4"/>
                  <a:pt x="443" y="3"/>
                </a:cubicBezTo>
                <a:cubicBezTo>
                  <a:pt x="443" y="3"/>
                  <a:pt x="444" y="3"/>
                  <a:pt x="444" y="3"/>
                </a:cubicBezTo>
                <a:cubicBezTo>
                  <a:pt x="445" y="1"/>
                  <a:pt x="448" y="2"/>
                  <a:pt x="450" y="2"/>
                </a:cubicBezTo>
                <a:cubicBezTo>
                  <a:pt x="451" y="1"/>
                  <a:pt x="453" y="1"/>
                  <a:pt x="454" y="1"/>
                </a:cubicBezTo>
                <a:cubicBezTo>
                  <a:pt x="457" y="0"/>
                  <a:pt x="461" y="0"/>
                  <a:pt x="465" y="0"/>
                </a:cubicBezTo>
                <a:cubicBezTo>
                  <a:pt x="466" y="0"/>
                  <a:pt x="465" y="1"/>
                  <a:pt x="466" y="1"/>
                </a:cubicBezTo>
                <a:cubicBezTo>
                  <a:pt x="466" y="2"/>
                  <a:pt x="467" y="1"/>
                  <a:pt x="467" y="2"/>
                </a:cubicBezTo>
                <a:cubicBezTo>
                  <a:pt x="467" y="2"/>
                  <a:pt x="466" y="2"/>
                  <a:pt x="466" y="2"/>
                </a:cubicBezTo>
                <a:cubicBezTo>
                  <a:pt x="466" y="4"/>
                  <a:pt x="463" y="5"/>
                  <a:pt x="463" y="6"/>
                </a:cubicBezTo>
                <a:cubicBezTo>
                  <a:pt x="462" y="7"/>
                  <a:pt x="462" y="8"/>
                  <a:pt x="463" y="9"/>
                </a:cubicBezTo>
                <a:cubicBezTo>
                  <a:pt x="465" y="10"/>
                  <a:pt x="465" y="12"/>
                  <a:pt x="464" y="13"/>
                </a:cubicBezTo>
                <a:cubicBezTo>
                  <a:pt x="464" y="14"/>
                  <a:pt x="464" y="14"/>
                  <a:pt x="464" y="15"/>
                </a:cubicBezTo>
                <a:cubicBezTo>
                  <a:pt x="463" y="17"/>
                  <a:pt x="465" y="18"/>
                  <a:pt x="463" y="20"/>
                </a:cubicBezTo>
                <a:cubicBezTo>
                  <a:pt x="463" y="20"/>
                  <a:pt x="462" y="22"/>
                  <a:pt x="465" y="22"/>
                </a:cubicBezTo>
                <a:cubicBezTo>
                  <a:pt x="465" y="22"/>
                  <a:pt x="465" y="22"/>
                  <a:pt x="465" y="23"/>
                </a:cubicBezTo>
                <a:cubicBezTo>
                  <a:pt x="464" y="24"/>
                  <a:pt x="464" y="25"/>
                  <a:pt x="464" y="27"/>
                </a:cubicBezTo>
                <a:cubicBezTo>
                  <a:pt x="463" y="29"/>
                  <a:pt x="463" y="29"/>
                  <a:pt x="465" y="31"/>
                </a:cubicBezTo>
                <a:cubicBezTo>
                  <a:pt x="465" y="31"/>
                  <a:pt x="465" y="32"/>
                  <a:pt x="465" y="32"/>
                </a:cubicBezTo>
                <a:cubicBezTo>
                  <a:pt x="463" y="33"/>
                  <a:pt x="464" y="34"/>
                  <a:pt x="463" y="35"/>
                </a:cubicBezTo>
                <a:cubicBezTo>
                  <a:pt x="463" y="35"/>
                  <a:pt x="463" y="35"/>
                  <a:pt x="463" y="35"/>
                </a:cubicBezTo>
                <a:cubicBezTo>
                  <a:pt x="461" y="36"/>
                  <a:pt x="465" y="36"/>
                  <a:pt x="464" y="37"/>
                </a:cubicBezTo>
                <a:cubicBezTo>
                  <a:pt x="463" y="38"/>
                  <a:pt x="463" y="39"/>
                  <a:pt x="464" y="39"/>
                </a:cubicBezTo>
                <a:cubicBezTo>
                  <a:pt x="465" y="39"/>
                  <a:pt x="465" y="40"/>
                  <a:pt x="465" y="40"/>
                </a:cubicBezTo>
                <a:cubicBezTo>
                  <a:pt x="462" y="41"/>
                  <a:pt x="465" y="42"/>
                  <a:pt x="463" y="43"/>
                </a:cubicBezTo>
                <a:cubicBezTo>
                  <a:pt x="463" y="43"/>
                  <a:pt x="463" y="44"/>
                  <a:pt x="463" y="44"/>
                </a:cubicBezTo>
                <a:cubicBezTo>
                  <a:pt x="466" y="44"/>
                  <a:pt x="464" y="46"/>
                  <a:pt x="465" y="47"/>
                </a:cubicBezTo>
                <a:cubicBezTo>
                  <a:pt x="465" y="47"/>
                  <a:pt x="465" y="47"/>
                  <a:pt x="464" y="48"/>
                </a:cubicBezTo>
                <a:cubicBezTo>
                  <a:pt x="463" y="48"/>
                  <a:pt x="463" y="48"/>
                  <a:pt x="463" y="49"/>
                </a:cubicBezTo>
                <a:cubicBezTo>
                  <a:pt x="464" y="51"/>
                  <a:pt x="464" y="52"/>
                  <a:pt x="464" y="54"/>
                </a:cubicBezTo>
                <a:cubicBezTo>
                  <a:pt x="463" y="55"/>
                  <a:pt x="464" y="56"/>
                  <a:pt x="465" y="57"/>
                </a:cubicBezTo>
                <a:cubicBezTo>
                  <a:pt x="466" y="59"/>
                  <a:pt x="465" y="61"/>
                  <a:pt x="464" y="63"/>
                </a:cubicBezTo>
                <a:cubicBezTo>
                  <a:pt x="464" y="65"/>
                  <a:pt x="465" y="66"/>
                  <a:pt x="465" y="67"/>
                </a:cubicBezTo>
                <a:cubicBezTo>
                  <a:pt x="465" y="68"/>
                  <a:pt x="466" y="69"/>
                  <a:pt x="464" y="69"/>
                </a:cubicBezTo>
                <a:cubicBezTo>
                  <a:pt x="463" y="69"/>
                  <a:pt x="464" y="70"/>
                  <a:pt x="464" y="70"/>
                </a:cubicBezTo>
                <a:cubicBezTo>
                  <a:pt x="465" y="73"/>
                  <a:pt x="466" y="76"/>
                  <a:pt x="465" y="79"/>
                </a:cubicBezTo>
                <a:cubicBezTo>
                  <a:pt x="465" y="81"/>
                  <a:pt x="466" y="83"/>
                  <a:pt x="464" y="85"/>
                </a:cubicBezTo>
                <a:cubicBezTo>
                  <a:pt x="463" y="85"/>
                  <a:pt x="463" y="87"/>
                  <a:pt x="464" y="87"/>
                </a:cubicBezTo>
                <a:cubicBezTo>
                  <a:pt x="466" y="87"/>
                  <a:pt x="465" y="88"/>
                  <a:pt x="466" y="88"/>
                </a:cubicBezTo>
                <a:cubicBezTo>
                  <a:pt x="466" y="89"/>
                  <a:pt x="466" y="90"/>
                  <a:pt x="464" y="91"/>
                </a:cubicBezTo>
                <a:cubicBezTo>
                  <a:pt x="463" y="91"/>
                  <a:pt x="463" y="91"/>
                  <a:pt x="464" y="92"/>
                </a:cubicBezTo>
                <a:cubicBezTo>
                  <a:pt x="465" y="92"/>
                  <a:pt x="465" y="92"/>
                  <a:pt x="465" y="92"/>
                </a:cubicBezTo>
                <a:cubicBezTo>
                  <a:pt x="465" y="94"/>
                  <a:pt x="463" y="95"/>
                  <a:pt x="466" y="96"/>
                </a:cubicBezTo>
                <a:cubicBezTo>
                  <a:pt x="466" y="96"/>
                  <a:pt x="466" y="97"/>
                  <a:pt x="465" y="97"/>
                </a:cubicBezTo>
                <a:cubicBezTo>
                  <a:pt x="462" y="97"/>
                  <a:pt x="463" y="98"/>
                  <a:pt x="463" y="99"/>
                </a:cubicBezTo>
                <a:cubicBezTo>
                  <a:pt x="463" y="100"/>
                  <a:pt x="463" y="100"/>
                  <a:pt x="462" y="101"/>
                </a:cubicBezTo>
                <a:cubicBezTo>
                  <a:pt x="462" y="102"/>
                  <a:pt x="462" y="103"/>
                  <a:pt x="463" y="104"/>
                </a:cubicBezTo>
                <a:cubicBezTo>
                  <a:pt x="465" y="105"/>
                  <a:pt x="465" y="106"/>
                  <a:pt x="464" y="107"/>
                </a:cubicBezTo>
                <a:cubicBezTo>
                  <a:pt x="464" y="108"/>
                  <a:pt x="463" y="109"/>
                  <a:pt x="463" y="109"/>
                </a:cubicBezTo>
                <a:cubicBezTo>
                  <a:pt x="463" y="111"/>
                  <a:pt x="462" y="113"/>
                  <a:pt x="463" y="115"/>
                </a:cubicBezTo>
                <a:cubicBezTo>
                  <a:pt x="463" y="115"/>
                  <a:pt x="460" y="116"/>
                  <a:pt x="460" y="116"/>
                </a:cubicBezTo>
                <a:cubicBezTo>
                  <a:pt x="458" y="115"/>
                  <a:pt x="456" y="115"/>
                  <a:pt x="455" y="116"/>
                </a:cubicBezTo>
                <a:cubicBezTo>
                  <a:pt x="455" y="117"/>
                  <a:pt x="454" y="117"/>
                  <a:pt x="453" y="117"/>
                </a:cubicBezTo>
                <a:cubicBezTo>
                  <a:pt x="450" y="117"/>
                  <a:pt x="447" y="117"/>
                  <a:pt x="444" y="117"/>
                </a:cubicBezTo>
                <a:cubicBezTo>
                  <a:pt x="441" y="118"/>
                  <a:pt x="437" y="117"/>
                  <a:pt x="434" y="117"/>
                </a:cubicBezTo>
                <a:cubicBezTo>
                  <a:pt x="432" y="117"/>
                  <a:pt x="430" y="117"/>
                  <a:pt x="429" y="118"/>
                </a:cubicBezTo>
                <a:cubicBezTo>
                  <a:pt x="428" y="118"/>
                  <a:pt x="427" y="119"/>
                  <a:pt x="426" y="118"/>
                </a:cubicBezTo>
                <a:cubicBezTo>
                  <a:pt x="426" y="118"/>
                  <a:pt x="421" y="118"/>
                  <a:pt x="420" y="118"/>
                </a:cubicBezTo>
                <a:cubicBezTo>
                  <a:pt x="417" y="119"/>
                  <a:pt x="417" y="119"/>
                  <a:pt x="413" y="118"/>
                </a:cubicBezTo>
                <a:cubicBezTo>
                  <a:pt x="413" y="118"/>
                  <a:pt x="410" y="118"/>
                  <a:pt x="409" y="119"/>
                </a:cubicBezTo>
                <a:cubicBezTo>
                  <a:pt x="409" y="120"/>
                  <a:pt x="408" y="120"/>
                  <a:pt x="407" y="120"/>
                </a:cubicBezTo>
                <a:cubicBezTo>
                  <a:pt x="406" y="120"/>
                  <a:pt x="404" y="120"/>
                  <a:pt x="403" y="120"/>
                </a:cubicBezTo>
                <a:cubicBezTo>
                  <a:pt x="402" y="120"/>
                  <a:pt x="401" y="121"/>
                  <a:pt x="400" y="120"/>
                </a:cubicBezTo>
                <a:cubicBezTo>
                  <a:pt x="399" y="119"/>
                  <a:pt x="396" y="120"/>
                  <a:pt x="395" y="120"/>
                </a:cubicBezTo>
                <a:cubicBezTo>
                  <a:pt x="393" y="120"/>
                  <a:pt x="392" y="120"/>
                  <a:pt x="392" y="119"/>
                </a:cubicBezTo>
                <a:cubicBezTo>
                  <a:pt x="392" y="118"/>
                  <a:pt x="391" y="118"/>
                  <a:pt x="390" y="118"/>
                </a:cubicBezTo>
                <a:cubicBezTo>
                  <a:pt x="380" y="118"/>
                  <a:pt x="370" y="118"/>
                  <a:pt x="360" y="118"/>
                </a:cubicBezTo>
                <a:cubicBezTo>
                  <a:pt x="359" y="118"/>
                  <a:pt x="358" y="118"/>
                  <a:pt x="358" y="119"/>
                </a:cubicBezTo>
                <a:cubicBezTo>
                  <a:pt x="358" y="120"/>
                  <a:pt x="357" y="120"/>
                  <a:pt x="356" y="120"/>
                </a:cubicBezTo>
                <a:cubicBezTo>
                  <a:pt x="343" y="119"/>
                  <a:pt x="330" y="119"/>
                  <a:pt x="317" y="119"/>
                </a:cubicBezTo>
                <a:cubicBezTo>
                  <a:pt x="315" y="119"/>
                  <a:pt x="314" y="118"/>
                  <a:pt x="313" y="119"/>
                </a:cubicBezTo>
                <a:cubicBezTo>
                  <a:pt x="313" y="120"/>
                  <a:pt x="310" y="120"/>
                  <a:pt x="309" y="119"/>
                </a:cubicBezTo>
                <a:cubicBezTo>
                  <a:pt x="308" y="118"/>
                  <a:pt x="306" y="118"/>
                  <a:pt x="304" y="119"/>
                </a:cubicBezTo>
                <a:cubicBezTo>
                  <a:pt x="304" y="119"/>
                  <a:pt x="303" y="119"/>
                  <a:pt x="303" y="119"/>
                </a:cubicBezTo>
                <a:cubicBezTo>
                  <a:pt x="300" y="118"/>
                  <a:pt x="300" y="118"/>
                  <a:pt x="296" y="119"/>
                </a:cubicBezTo>
                <a:cubicBezTo>
                  <a:pt x="295" y="120"/>
                  <a:pt x="293" y="120"/>
                  <a:pt x="292" y="119"/>
                </a:cubicBezTo>
                <a:cubicBezTo>
                  <a:pt x="291" y="118"/>
                  <a:pt x="290" y="118"/>
                  <a:pt x="289" y="118"/>
                </a:cubicBezTo>
                <a:cubicBezTo>
                  <a:pt x="287" y="120"/>
                  <a:pt x="285" y="119"/>
                  <a:pt x="282" y="119"/>
                </a:cubicBezTo>
                <a:cubicBezTo>
                  <a:pt x="281" y="119"/>
                  <a:pt x="282" y="118"/>
                  <a:pt x="280" y="118"/>
                </a:cubicBezTo>
                <a:cubicBezTo>
                  <a:pt x="279" y="118"/>
                  <a:pt x="278" y="119"/>
                  <a:pt x="277" y="119"/>
                </a:cubicBezTo>
                <a:cubicBezTo>
                  <a:pt x="272" y="119"/>
                  <a:pt x="266" y="119"/>
                  <a:pt x="261" y="119"/>
                </a:cubicBezTo>
                <a:cubicBezTo>
                  <a:pt x="260" y="118"/>
                  <a:pt x="259" y="119"/>
                  <a:pt x="258" y="118"/>
                </a:cubicBezTo>
                <a:cubicBezTo>
                  <a:pt x="257" y="117"/>
                  <a:pt x="256" y="118"/>
                  <a:pt x="255" y="118"/>
                </a:cubicBezTo>
                <a:cubicBezTo>
                  <a:pt x="252" y="118"/>
                  <a:pt x="249" y="119"/>
                  <a:pt x="245" y="118"/>
                </a:cubicBezTo>
                <a:cubicBezTo>
                  <a:pt x="241" y="118"/>
                  <a:pt x="237" y="118"/>
                  <a:pt x="233" y="118"/>
                </a:cubicBezTo>
                <a:cubicBezTo>
                  <a:pt x="231" y="118"/>
                  <a:pt x="229" y="119"/>
                  <a:pt x="227" y="119"/>
                </a:cubicBezTo>
                <a:cubicBezTo>
                  <a:pt x="226" y="119"/>
                  <a:pt x="224" y="119"/>
                  <a:pt x="224" y="118"/>
                </a:cubicBezTo>
                <a:cubicBezTo>
                  <a:pt x="223" y="117"/>
                  <a:pt x="222" y="117"/>
                  <a:pt x="222" y="118"/>
                </a:cubicBezTo>
                <a:cubicBezTo>
                  <a:pt x="222" y="119"/>
                  <a:pt x="220" y="119"/>
                  <a:pt x="220" y="119"/>
                </a:cubicBezTo>
                <a:cubicBezTo>
                  <a:pt x="216" y="118"/>
                  <a:pt x="213" y="118"/>
                  <a:pt x="210" y="118"/>
                </a:cubicBezTo>
                <a:cubicBezTo>
                  <a:pt x="209" y="118"/>
                  <a:pt x="209" y="118"/>
                  <a:pt x="208" y="119"/>
                </a:cubicBezTo>
                <a:cubicBezTo>
                  <a:pt x="208" y="119"/>
                  <a:pt x="207" y="119"/>
                  <a:pt x="207" y="118"/>
                </a:cubicBezTo>
                <a:cubicBezTo>
                  <a:pt x="207" y="118"/>
                  <a:pt x="206" y="118"/>
                  <a:pt x="206" y="118"/>
                </a:cubicBezTo>
                <a:cubicBezTo>
                  <a:pt x="202" y="120"/>
                  <a:pt x="199" y="119"/>
                  <a:pt x="195" y="119"/>
                </a:cubicBezTo>
                <a:cubicBezTo>
                  <a:pt x="195" y="119"/>
                  <a:pt x="194" y="119"/>
                  <a:pt x="194" y="118"/>
                </a:cubicBezTo>
                <a:cubicBezTo>
                  <a:pt x="194" y="118"/>
                  <a:pt x="193" y="118"/>
                  <a:pt x="192" y="118"/>
                </a:cubicBezTo>
                <a:cubicBezTo>
                  <a:pt x="190" y="119"/>
                  <a:pt x="187" y="118"/>
                  <a:pt x="184" y="119"/>
                </a:cubicBezTo>
                <a:cubicBezTo>
                  <a:pt x="183" y="119"/>
                  <a:pt x="182" y="118"/>
                  <a:pt x="182" y="119"/>
                </a:cubicBezTo>
                <a:cubicBezTo>
                  <a:pt x="182" y="119"/>
                  <a:pt x="181" y="120"/>
                  <a:pt x="181" y="120"/>
                </a:cubicBezTo>
                <a:cubicBezTo>
                  <a:pt x="177" y="118"/>
                  <a:pt x="173" y="120"/>
                  <a:pt x="169" y="119"/>
                </a:cubicBezTo>
                <a:cubicBezTo>
                  <a:pt x="169" y="119"/>
                  <a:pt x="168" y="119"/>
                  <a:pt x="168" y="120"/>
                </a:cubicBezTo>
                <a:cubicBezTo>
                  <a:pt x="168" y="121"/>
                  <a:pt x="167" y="120"/>
                  <a:pt x="167" y="120"/>
                </a:cubicBezTo>
                <a:cubicBezTo>
                  <a:pt x="165" y="119"/>
                  <a:pt x="165" y="119"/>
                  <a:pt x="165" y="120"/>
                </a:cubicBezTo>
                <a:cubicBezTo>
                  <a:pt x="164" y="121"/>
                  <a:pt x="164" y="120"/>
                  <a:pt x="163" y="120"/>
                </a:cubicBezTo>
                <a:cubicBezTo>
                  <a:pt x="158" y="120"/>
                  <a:pt x="152" y="120"/>
                  <a:pt x="148" y="120"/>
                </a:cubicBezTo>
                <a:cubicBezTo>
                  <a:pt x="144" y="121"/>
                  <a:pt x="141" y="121"/>
                  <a:pt x="137" y="121"/>
                </a:cubicBezTo>
                <a:cubicBezTo>
                  <a:pt x="133" y="120"/>
                  <a:pt x="129" y="120"/>
                  <a:pt x="125" y="121"/>
                </a:cubicBezTo>
                <a:cubicBezTo>
                  <a:pt x="122" y="121"/>
                  <a:pt x="118" y="121"/>
                  <a:pt x="115" y="121"/>
                </a:cubicBezTo>
                <a:cubicBezTo>
                  <a:pt x="113" y="121"/>
                  <a:pt x="112" y="121"/>
                  <a:pt x="110" y="121"/>
                </a:cubicBezTo>
                <a:cubicBezTo>
                  <a:pt x="110" y="121"/>
                  <a:pt x="108" y="121"/>
                  <a:pt x="108" y="121"/>
                </a:cubicBezTo>
                <a:cubicBezTo>
                  <a:pt x="106" y="123"/>
                  <a:pt x="103" y="122"/>
                  <a:pt x="100" y="122"/>
                </a:cubicBezTo>
                <a:cubicBezTo>
                  <a:pt x="98" y="122"/>
                  <a:pt x="97" y="121"/>
                  <a:pt x="95" y="122"/>
                </a:cubicBezTo>
                <a:cubicBezTo>
                  <a:pt x="95" y="122"/>
                  <a:pt x="94" y="122"/>
                  <a:pt x="94" y="122"/>
                </a:cubicBezTo>
                <a:cubicBezTo>
                  <a:pt x="93" y="121"/>
                  <a:pt x="92" y="121"/>
                  <a:pt x="92" y="122"/>
                </a:cubicBezTo>
                <a:cubicBezTo>
                  <a:pt x="92" y="122"/>
                  <a:pt x="91" y="122"/>
                  <a:pt x="91" y="122"/>
                </a:cubicBezTo>
                <a:cubicBezTo>
                  <a:pt x="88" y="121"/>
                  <a:pt x="84" y="123"/>
                  <a:pt x="81" y="122"/>
                </a:cubicBezTo>
                <a:cubicBezTo>
                  <a:pt x="78" y="122"/>
                  <a:pt x="76" y="121"/>
                  <a:pt x="72" y="121"/>
                </a:cubicBezTo>
                <a:cubicBezTo>
                  <a:pt x="65" y="122"/>
                  <a:pt x="58" y="123"/>
                  <a:pt x="51" y="123"/>
                </a:cubicBezTo>
                <a:cubicBezTo>
                  <a:pt x="47" y="125"/>
                  <a:pt x="42" y="124"/>
                  <a:pt x="38" y="124"/>
                </a:cubicBezTo>
                <a:cubicBezTo>
                  <a:pt x="33" y="125"/>
                  <a:pt x="28" y="125"/>
                  <a:pt x="23" y="125"/>
                </a:cubicBezTo>
                <a:cubicBezTo>
                  <a:pt x="22" y="125"/>
                  <a:pt x="19" y="123"/>
                  <a:pt x="18" y="123"/>
                </a:cubicBezTo>
                <a:cubicBezTo>
                  <a:pt x="17" y="122"/>
                  <a:pt x="15" y="122"/>
                  <a:pt x="13" y="122"/>
                </a:cubicBezTo>
                <a:cubicBezTo>
                  <a:pt x="12" y="121"/>
                  <a:pt x="11" y="121"/>
                  <a:pt x="10" y="120"/>
                </a:cubicBezTo>
              </a:path>
            </a:pathLst>
          </a:custGeom>
          <a:solidFill>
            <a:schemeClr val="accent2">
              <a:lumMod val="40000"/>
              <a:lumOff val="60000"/>
            </a:schemeClr>
          </a:solidFill>
          <a:ln w="9525">
            <a:noFill/>
            <a:round/>
            <a:headEnd/>
            <a:tailEnd/>
          </a:ln>
        </p:spPr>
        <p:txBody>
          <a:bodyPr upright="1"/>
          <a:lstStyle/>
          <a:p>
            <a:pPr algn="ctr" defTabSz="403433">
              <a:defRPr/>
            </a:pPr>
            <a:endParaRPr lang="en-US" sz="1588" dirty="0">
              <a:solidFill>
                <a:schemeClr val="accent4"/>
              </a:solidFill>
              <a:latin typeface="Arial Regular"/>
            </a:endParaRPr>
          </a:p>
        </p:txBody>
      </p:sp>
      <p:sp>
        <p:nvSpPr>
          <p:cNvPr id="47108" name="Content Placeholder 3">
            <a:extLst>
              <a:ext uri="{FF2B5EF4-FFF2-40B4-BE49-F238E27FC236}">
                <a16:creationId xmlns:a16="http://schemas.microsoft.com/office/drawing/2014/main" id="{CDE4BD80-BD2F-4D6C-902A-08A4E35D3555}"/>
              </a:ext>
            </a:extLst>
          </p:cNvPr>
          <p:cNvSpPr txBox="1">
            <a:spLocks noChangeArrowheads="1"/>
          </p:cNvSpPr>
          <p:nvPr/>
        </p:nvSpPr>
        <p:spPr bwMode="auto">
          <a:xfrm>
            <a:off x="4808444" y="851575"/>
            <a:ext cx="5126691" cy="90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ts val="1000"/>
              </a:spcBef>
              <a:buSzPct val="80000"/>
              <a:buFont typeface="Arial" panose="020B0604020202020204" pitchFamily="34" charset="0"/>
              <a:buChar char="•"/>
              <a:defRPr sz="2200">
                <a:solidFill>
                  <a:schemeClr val="accent1"/>
                </a:solidFill>
                <a:latin typeface="Calibri" panose="020F0502020204030204" pitchFamily="34" charset="0"/>
              </a:defRPr>
            </a:lvl1pPr>
            <a:lvl2pPr marL="512763" indent="-260350">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2pPr>
            <a:lvl3pPr marL="765175" indent="-252413">
              <a:lnSpc>
                <a:spcPct val="110000"/>
              </a:lnSpc>
              <a:spcBef>
                <a:spcPts val="1000"/>
              </a:spcBef>
              <a:buSzPct val="80000"/>
              <a:buFont typeface="Arial" panose="020B0604020202020204" pitchFamily="34" charset="0"/>
              <a:buChar char="•"/>
              <a:defRPr i="1">
                <a:solidFill>
                  <a:schemeClr val="accent1"/>
                </a:solidFill>
                <a:latin typeface="Calibri" panose="020F0502020204030204" pitchFamily="34" charset="0"/>
              </a:defRPr>
            </a:lvl3pPr>
            <a:lvl4pPr marL="1016000" indent="-250825">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4pPr>
            <a:lvl5pPr marL="1277938" indent="-260350">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5pPr>
            <a:lvl6pPr marL="17351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6pPr>
            <a:lvl7pPr marL="21923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7pPr>
            <a:lvl8pPr marL="26495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8pPr>
            <a:lvl9pPr marL="31067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9pPr>
          </a:lstStyle>
          <a:p>
            <a:pPr algn="ctr">
              <a:buFont typeface="Arial" panose="020B0604020202020204" pitchFamily="34" charset="0"/>
              <a:buNone/>
            </a:pPr>
            <a:r>
              <a:rPr lang="en-US" altLang="en-US" sz="3883" b="1" dirty="0">
                <a:solidFill>
                  <a:schemeClr val="tx1"/>
                </a:solidFill>
                <a:latin typeface="+mn-lt"/>
                <a:cs typeface="Times New Roman" panose="02020603050405020304" pitchFamily="18" charset="0"/>
              </a:rPr>
              <a:t>BÓC LỘT TRẺ EM</a:t>
            </a:r>
          </a:p>
        </p:txBody>
      </p:sp>
      <p:sp>
        <p:nvSpPr>
          <p:cNvPr id="47109" name="Content Placeholder 2">
            <a:extLst>
              <a:ext uri="{FF2B5EF4-FFF2-40B4-BE49-F238E27FC236}">
                <a16:creationId xmlns:a16="http://schemas.microsoft.com/office/drawing/2014/main" id="{EDF8C5A2-7536-4A23-AAEE-0FF55A8FFBE8}"/>
              </a:ext>
            </a:extLst>
          </p:cNvPr>
          <p:cNvSpPr txBox="1">
            <a:spLocks noChangeArrowheads="1"/>
          </p:cNvSpPr>
          <p:nvPr/>
        </p:nvSpPr>
        <p:spPr bwMode="auto">
          <a:xfrm>
            <a:off x="3274424" y="1832162"/>
            <a:ext cx="8360986" cy="432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0825" indent="-250825">
              <a:lnSpc>
                <a:spcPct val="110000"/>
              </a:lnSpc>
              <a:spcBef>
                <a:spcPts val="1000"/>
              </a:spcBef>
              <a:buSzPct val="80000"/>
              <a:buFont typeface="Arial" panose="020B0604020202020204" pitchFamily="34" charset="0"/>
              <a:buChar char="•"/>
              <a:defRPr sz="2200">
                <a:solidFill>
                  <a:schemeClr val="accent1"/>
                </a:solidFill>
                <a:latin typeface="Calibri" panose="020F0502020204030204" pitchFamily="34" charset="0"/>
              </a:defRPr>
            </a:lvl1pPr>
            <a:lvl2pPr marL="512763" indent="-260350">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2pPr>
            <a:lvl3pPr marL="765175" indent="-252413">
              <a:lnSpc>
                <a:spcPct val="110000"/>
              </a:lnSpc>
              <a:spcBef>
                <a:spcPts val="1000"/>
              </a:spcBef>
              <a:buSzPct val="80000"/>
              <a:buFont typeface="Arial" panose="020B0604020202020204" pitchFamily="34" charset="0"/>
              <a:buChar char="•"/>
              <a:defRPr i="1">
                <a:solidFill>
                  <a:schemeClr val="accent1"/>
                </a:solidFill>
                <a:latin typeface="Calibri" panose="020F0502020204030204" pitchFamily="34" charset="0"/>
              </a:defRPr>
            </a:lvl3pPr>
            <a:lvl4pPr marL="1016000" indent="-250825">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4pPr>
            <a:lvl5pPr marL="1277938" indent="-260350">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5pPr>
            <a:lvl6pPr marL="17351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6pPr>
            <a:lvl7pPr marL="21923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7pPr>
            <a:lvl8pPr marL="26495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8pPr>
            <a:lvl9pPr marL="31067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9pPr>
          </a:lstStyle>
          <a:p>
            <a:pPr algn="just">
              <a:buFont typeface="Monotype Sorts" charset="2"/>
              <a:buNone/>
            </a:pPr>
            <a:r>
              <a:rPr lang="pt-BR" altLang="en-US" sz="2118" i="1" dirty="0">
                <a:solidFill>
                  <a:schemeClr val="tx1"/>
                </a:solidFill>
                <a:latin typeface="Times New Roman" panose="02020603050405020304" pitchFamily="18" charset="0"/>
                <a:cs typeface="Times New Roman" panose="02020603050405020304" pitchFamily="18" charset="0"/>
              </a:rPr>
              <a:t>   </a:t>
            </a:r>
            <a:r>
              <a:rPr lang="pt-BR" altLang="en-US" sz="3000" b="1" dirty="0">
                <a:solidFill>
                  <a:schemeClr val="tx1"/>
                </a:solidFill>
                <a:latin typeface="+mn-lt"/>
                <a:cs typeface="Times New Roman" panose="02020603050405020304" pitchFamily="18" charset="0"/>
              </a:rPr>
              <a:t>Bóc lột trẻ em </a:t>
            </a:r>
            <a:r>
              <a:rPr lang="pt-BR" altLang="en-US" sz="3000" dirty="0">
                <a:solidFill>
                  <a:schemeClr val="tx1"/>
                </a:solidFill>
                <a:latin typeface="+mn-lt"/>
                <a:cs typeface="Times New Roman" panose="02020603050405020304" pitchFamily="18" charset="0"/>
              </a:rPr>
              <a:t>là hành vi </a:t>
            </a:r>
            <a:r>
              <a:rPr lang="pt-BR" altLang="en-US" sz="3000" dirty="0">
                <a:solidFill>
                  <a:srgbClr val="C00000"/>
                </a:solidFill>
                <a:latin typeface="+mn-lt"/>
                <a:cs typeface="Times New Roman" panose="02020603050405020304" pitchFamily="18" charset="0"/>
              </a:rPr>
              <a:t>bắt trẻ em lao động trái quy định của pháp luật </a:t>
            </a:r>
            <a:r>
              <a:rPr lang="pt-BR" altLang="en-US" sz="3000" dirty="0">
                <a:solidFill>
                  <a:schemeClr val="tx1"/>
                </a:solidFill>
                <a:latin typeface="+mn-lt"/>
                <a:cs typeface="Times New Roman" panose="02020603050405020304" pitchFamily="18" charset="0"/>
              </a:rPr>
              <a:t>về lao động; </a:t>
            </a:r>
            <a:r>
              <a:rPr lang="pt-BR" altLang="en-US" sz="3000" dirty="0">
                <a:solidFill>
                  <a:srgbClr val="C00000"/>
                </a:solidFill>
                <a:latin typeface="+mn-lt"/>
                <a:cs typeface="Times New Roman" panose="02020603050405020304" pitchFamily="18" charset="0"/>
              </a:rPr>
              <a:t>trình diễn </a:t>
            </a:r>
            <a:r>
              <a:rPr lang="pt-BR" altLang="en-US" sz="3000" dirty="0">
                <a:solidFill>
                  <a:schemeClr val="tx1"/>
                </a:solidFill>
                <a:latin typeface="+mn-lt"/>
                <a:cs typeface="Times New Roman" panose="02020603050405020304" pitchFamily="18" charset="0"/>
              </a:rPr>
              <a:t>hoặc </a:t>
            </a:r>
            <a:r>
              <a:rPr lang="pt-BR" altLang="en-US" sz="3000" dirty="0">
                <a:solidFill>
                  <a:srgbClr val="C00000"/>
                </a:solidFill>
                <a:latin typeface="+mn-lt"/>
                <a:cs typeface="Times New Roman" panose="02020603050405020304" pitchFamily="18" charset="0"/>
              </a:rPr>
              <a:t>sản xuất sản phẩm khiêu dâm</a:t>
            </a:r>
            <a:r>
              <a:rPr lang="pt-BR" altLang="en-US" sz="3000" dirty="0">
                <a:solidFill>
                  <a:schemeClr val="tx1"/>
                </a:solidFill>
                <a:latin typeface="+mn-lt"/>
                <a:cs typeface="Times New Roman" panose="02020603050405020304" pitchFamily="18" charset="0"/>
              </a:rPr>
              <a:t>; tổ chức, hỗ trợ hoạt động du lịch nhằm mục đích xâm hại tình dục trẻ em; cho, nhận hoặc cung cấp trẻ em để hoạt động </a:t>
            </a:r>
            <a:r>
              <a:rPr lang="pt-BR" altLang="en-US" sz="3000" dirty="0">
                <a:solidFill>
                  <a:srgbClr val="C00000"/>
                </a:solidFill>
                <a:latin typeface="+mn-lt"/>
                <a:cs typeface="Times New Roman" panose="02020603050405020304" pitchFamily="18" charset="0"/>
              </a:rPr>
              <a:t>mại dâm </a:t>
            </a:r>
            <a:r>
              <a:rPr lang="pt-BR" altLang="en-US" sz="3000" dirty="0">
                <a:solidFill>
                  <a:schemeClr val="tx1"/>
                </a:solidFill>
                <a:latin typeface="+mn-lt"/>
                <a:cs typeface="Times New Roman" panose="02020603050405020304" pitchFamily="18" charset="0"/>
              </a:rPr>
              <a:t>và các hành vi khác sử dụng trẻ em để </a:t>
            </a:r>
            <a:r>
              <a:rPr lang="pt-BR" altLang="en-US" sz="3000" dirty="0">
                <a:solidFill>
                  <a:srgbClr val="C00000"/>
                </a:solidFill>
                <a:latin typeface="+mn-lt"/>
                <a:cs typeface="Times New Roman" panose="02020603050405020304" pitchFamily="18" charset="0"/>
              </a:rPr>
              <a:t>trục lợi</a:t>
            </a:r>
            <a:r>
              <a:rPr lang="pt-BR" altLang="en-US" sz="3000" dirty="0">
                <a:solidFill>
                  <a:schemeClr val="tx1"/>
                </a:solidFill>
                <a:latin typeface="+mn-lt"/>
                <a:cs typeface="Times New Roman" panose="02020603050405020304" pitchFamily="18" charset="0"/>
              </a:rPr>
              <a:t>.</a:t>
            </a:r>
          </a:p>
          <a:p>
            <a:pPr algn="ctr">
              <a:buFont typeface="Monotype Sorts" charset="2"/>
              <a:buNone/>
            </a:pPr>
            <a:r>
              <a:rPr lang="en-US" altLang="en-US" sz="2800" i="1" dirty="0">
                <a:solidFill>
                  <a:srgbClr val="FF0000"/>
                </a:solidFill>
                <a:latin typeface="+mn-lt"/>
                <a:cs typeface="Times New Roman" panose="02020603050405020304" pitchFamily="18" charset="0"/>
              </a:rPr>
              <a:t>(</a:t>
            </a:r>
            <a:r>
              <a:rPr lang="en-US" altLang="en-US" sz="2800" i="1" dirty="0" err="1">
                <a:solidFill>
                  <a:srgbClr val="FF0000"/>
                </a:solidFill>
                <a:latin typeface="+mn-lt"/>
                <a:cs typeface="Times New Roman" panose="02020603050405020304" pitchFamily="18" charset="0"/>
              </a:rPr>
              <a:t>Khoản</a:t>
            </a:r>
            <a:r>
              <a:rPr lang="en-US" altLang="en-US" sz="2800" i="1" dirty="0">
                <a:solidFill>
                  <a:srgbClr val="FF0000"/>
                </a:solidFill>
                <a:latin typeface="+mn-lt"/>
                <a:cs typeface="Times New Roman" panose="02020603050405020304" pitchFamily="18" charset="0"/>
              </a:rPr>
              <a:t> 7, </a:t>
            </a:r>
            <a:r>
              <a:rPr lang="en-US" altLang="en-US" sz="2800" i="1" dirty="0" err="1">
                <a:solidFill>
                  <a:srgbClr val="FF0000"/>
                </a:solidFill>
                <a:latin typeface="+mn-lt"/>
                <a:cs typeface="Times New Roman" panose="02020603050405020304" pitchFamily="18" charset="0"/>
              </a:rPr>
              <a:t>Điều</a:t>
            </a:r>
            <a:r>
              <a:rPr lang="en-US" altLang="en-US" sz="2800" i="1" dirty="0">
                <a:solidFill>
                  <a:srgbClr val="FF0000"/>
                </a:solidFill>
                <a:latin typeface="+mn-lt"/>
                <a:cs typeface="Times New Roman" panose="02020603050405020304" pitchFamily="18" charset="0"/>
              </a:rPr>
              <a:t> 4 </a:t>
            </a:r>
            <a:r>
              <a:rPr lang="en-US" altLang="en-US" sz="2800" i="1" dirty="0" err="1">
                <a:solidFill>
                  <a:srgbClr val="FF0000"/>
                </a:solidFill>
                <a:latin typeface="+mn-lt"/>
                <a:cs typeface="Times New Roman" panose="02020603050405020304" pitchFamily="18" charset="0"/>
              </a:rPr>
              <a:t>Luật</a:t>
            </a:r>
            <a:r>
              <a:rPr lang="en-US" altLang="en-US" sz="2800" i="1" dirty="0">
                <a:solidFill>
                  <a:srgbClr val="FF0000"/>
                </a:solidFill>
                <a:latin typeface="+mn-lt"/>
                <a:cs typeface="Times New Roman" panose="02020603050405020304" pitchFamily="18" charset="0"/>
              </a:rPr>
              <a:t> </a:t>
            </a:r>
            <a:r>
              <a:rPr lang="en-US" altLang="en-US" sz="2800" i="1" dirty="0" err="1">
                <a:solidFill>
                  <a:srgbClr val="FF0000"/>
                </a:solidFill>
                <a:latin typeface="+mn-lt"/>
                <a:cs typeface="Times New Roman" panose="02020603050405020304" pitchFamily="18" charset="0"/>
              </a:rPr>
              <a:t>Trẻ</a:t>
            </a:r>
            <a:r>
              <a:rPr lang="en-US" altLang="en-US" sz="2800" i="1" dirty="0">
                <a:solidFill>
                  <a:srgbClr val="FF0000"/>
                </a:solidFill>
                <a:latin typeface="+mn-lt"/>
                <a:cs typeface="Times New Roman" panose="02020603050405020304" pitchFamily="18" charset="0"/>
              </a:rPr>
              <a:t> </a:t>
            </a:r>
            <a:r>
              <a:rPr lang="en-US" altLang="en-US" sz="2800" i="1" dirty="0" err="1">
                <a:solidFill>
                  <a:srgbClr val="FF0000"/>
                </a:solidFill>
                <a:latin typeface="+mn-lt"/>
                <a:cs typeface="Times New Roman" panose="02020603050405020304" pitchFamily="18" charset="0"/>
              </a:rPr>
              <a:t>em</a:t>
            </a:r>
            <a:r>
              <a:rPr lang="en-US" altLang="en-US" sz="2800" i="1" dirty="0">
                <a:solidFill>
                  <a:srgbClr val="FF0000"/>
                </a:solidFill>
                <a:latin typeface="+mn-lt"/>
                <a:cs typeface="Times New Roman" panose="02020603050405020304" pitchFamily="18" charset="0"/>
              </a:rPr>
              <a:t>)</a:t>
            </a:r>
            <a:endParaRPr lang="en-US" altLang="en-US" sz="2400" i="1" dirty="0">
              <a:latin typeface="+mn-lt"/>
              <a:cs typeface="Times New Roman" panose="02020603050405020304" pitchFamily="18" charset="0"/>
            </a:endParaRPr>
          </a:p>
        </p:txBody>
      </p:sp>
    </p:spTree>
    <p:extLst>
      <p:ext uri="{BB962C8B-B14F-4D97-AF65-F5344CB8AC3E}">
        <p14:creationId xmlns:p14="http://schemas.microsoft.com/office/powerpoint/2010/main" val="348524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circle(in)">
                                      <p:cBhvr>
                                        <p:cTn id="7" dur="2000"/>
                                        <p:tgtEl>
                                          <p:spTgt spid="4710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7109"/>
                                        </p:tgtEl>
                                        <p:attrNameLst>
                                          <p:attrName>style.visibility</p:attrName>
                                        </p:attrNameLst>
                                      </p:cBhvr>
                                      <p:to>
                                        <p:strVal val="visible"/>
                                      </p:to>
                                    </p:set>
                                    <p:animEffect transition="in" filter="barn(inVertical)">
                                      <p:cBhvr>
                                        <p:cTn id="12" dur="500"/>
                                        <p:tgtEl>
                                          <p:spTgt spid="4710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7106"/>
                                        </p:tgtEl>
                                        <p:attrNameLst>
                                          <p:attrName>style.visibility</p:attrName>
                                        </p:attrNameLst>
                                      </p:cBhvr>
                                      <p:to>
                                        <p:strVal val="visible"/>
                                      </p:to>
                                    </p:set>
                                    <p:anim calcmode="lin" valueType="num">
                                      <p:cBhvr additive="base">
                                        <p:cTn id="17" dur="500" fill="hold"/>
                                        <p:tgtEl>
                                          <p:spTgt spid="47106"/>
                                        </p:tgtEl>
                                        <p:attrNameLst>
                                          <p:attrName>ppt_x</p:attrName>
                                        </p:attrNameLst>
                                      </p:cBhvr>
                                      <p:tavLst>
                                        <p:tav tm="0">
                                          <p:val>
                                            <p:strVal val="#ppt_x"/>
                                          </p:val>
                                        </p:tav>
                                        <p:tav tm="100000">
                                          <p:val>
                                            <p:strVal val="#ppt_x"/>
                                          </p:val>
                                        </p:tav>
                                      </p:tavLst>
                                    </p:anim>
                                    <p:anim calcmode="lin" valueType="num">
                                      <p:cBhvr additive="base">
                                        <p:cTn id="18" dur="500" fill="hold"/>
                                        <p:tgtEl>
                                          <p:spTgt spid="47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4710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AC614-EC2E-4998-BA79-3453758F4397}"/>
              </a:ext>
            </a:extLst>
          </p:cNvPr>
          <p:cNvSpPr>
            <a:spLocks noGrp="1"/>
          </p:cNvSpPr>
          <p:nvPr>
            <p:ph type="title"/>
          </p:nvPr>
        </p:nvSpPr>
        <p:spPr>
          <a:xfrm>
            <a:off x="838200" y="374054"/>
            <a:ext cx="10515600" cy="1002870"/>
          </a:xfrm>
        </p:spPr>
        <p:txBody>
          <a:bodyPr/>
          <a:lstStyle/>
          <a:p>
            <a:pPr algn="ctr"/>
            <a:r>
              <a:rPr lang="en-US" dirty="0" err="1"/>
              <a:t>Các</a:t>
            </a:r>
            <a:r>
              <a:rPr lang="en-US" dirty="0"/>
              <a:t> </a:t>
            </a:r>
            <a:r>
              <a:rPr lang="en-US" dirty="0" err="1"/>
              <a:t>hành</a:t>
            </a:r>
            <a:r>
              <a:rPr lang="en-US" dirty="0"/>
              <a:t> vi </a:t>
            </a:r>
            <a:r>
              <a:rPr lang="en-US" dirty="0" err="1"/>
              <a:t>bóc</a:t>
            </a:r>
            <a:r>
              <a:rPr lang="en-US" dirty="0"/>
              <a:t> </a:t>
            </a:r>
            <a:r>
              <a:rPr lang="en-US" dirty="0" err="1"/>
              <a:t>lột</a:t>
            </a:r>
            <a:r>
              <a:rPr lang="en-US" dirty="0"/>
              <a:t> </a:t>
            </a:r>
            <a:r>
              <a:rPr lang="en-US" dirty="0" err="1"/>
              <a:t>trẻ</a:t>
            </a:r>
            <a:r>
              <a:rPr lang="en-US" dirty="0"/>
              <a:t> </a:t>
            </a:r>
            <a:r>
              <a:rPr lang="en-US" dirty="0" err="1"/>
              <a:t>em</a:t>
            </a:r>
            <a:endParaRPr lang="en-US" dirty="0"/>
          </a:p>
        </p:txBody>
      </p:sp>
      <p:sp>
        <p:nvSpPr>
          <p:cNvPr id="3" name="Content Placeholder 2">
            <a:extLst>
              <a:ext uri="{FF2B5EF4-FFF2-40B4-BE49-F238E27FC236}">
                <a16:creationId xmlns:a16="http://schemas.microsoft.com/office/drawing/2014/main" id="{E7829A7A-4FD9-428C-9032-5B833DC75344}"/>
              </a:ext>
            </a:extLst>
          </p:cNvPr>
          <p:cNvSpPr>
            <a:spLocks noGrp="1"/>
          </p:cNvSpPr>
          <p:nvPr>
            <p:ph idx="1"/>
          </p:nvPr>
        </p:nvSpPr>
        <p:spPr>
          <a:xfrm>
            <a:off x="723900" y="1310983"/>
            <a:ext cx="10744200" cy="5222659"/>
          </a:xfrm>
        </p:spPr>
        <p:txBody>
          <a:bodyPr/>
          <a:lstStyle/>
          <a:p>
            <a:r>
              <a:rPr lang="en-US" sz="2700" dirty="0" err="1"/>
              <a:t>Cưỡng</a:t>
            </a:r>
            <a:r>
              <a:rPr lang="en-US" sz="2700" dirty="0"/>
              <a:t> </a:t>
            </a:r>
            <a:r>
              <a:rPr lang="en-US" sz="2700" dirty="0" err="1"/>
              <a:t>bức</a:t>
            </a:r>
            <a:r>
              <a:rPr lang="en-US" sz="2700" dirty="0"/>
              <a:t> lao </a:t>
            </a:r>
            <a:r>
              <a:rPr lang="en-US" sz="2700" dirty="0" err="1"/>
              <a:t>động</a:t>
            </a:r>
            <a:r>
              <a:rPr lang="en-US" sz="2700" dirty="0"/>
              <a:t> </a:t>
            </a:r>
            <a:r>
              <a:rPr lang="en-US" sz="2700" dirty="0" err="1"/>
              <a:t>không</a:t>
            </a:r>
            <a:r>
              <a:rPr lang="en-US" sz="2700" dirty="0"/>
              <a:t> </a:t>
            </a:r>
            <a:r>
              <a:rPr lang="en-US" sz="2700" dirty="0" err="1"/>
              <a:t>trả</a:t>
            </a:r>
            <a:r>
              <a:rPr lang="en-US" sz="2700" dirty="0"/>
              <a:t> </a:t>
            </a:r>
            <a:r>
              <a:rPr lang="en-US" sz="2700" dirty="0" err="1"/>
              <a:t>công</a:t>
            </a:r>
            <a:r>
              <a:rPr lang="en-US" sz="2700" dirty="0"/>
              <a:t> </a:t>
            </a:r>
            <a:r>
              <a:rPr lang="en-US" sz="2700" dirty="0" err="1"/>
              <a:t>hoặc</a:t>
            </a:r>
            <a:r>
              <a:rPr lang="en-US" sz="2700" dirty="0"/>
              <a:t> </a:t>
            </a:r>
            <a:r>
              <a:rPr lang="en-US" sz="2700" dirty="0" err="1"/>
              <a:t>trả</a:t>
            </a:r>
            <a:r>
              <a:rPr lang="en-US" sz="2700" dirty="0"/>
              <a:t> </a:t>
            </a:r>
            <a:r>
              <a:rPr lang="en-US" sz="2700" dirty="0" err="1"/>
              <a:t>công</a:t>
            </a:r>
            <a:r>
              <a:rPr lang="en-US" sz="2700" dirty="0"/>
              <a:t> </a:t>
            </a:r>
            <a:r>
              <a:rPr lang="en-US" sz="2700" dirty="0" err="1"/>
              <a:t>rẻ</a:t>
            </a:r>
            <a:r>
              <a:rPr lang="en-US" sz="2700" dirty="0"/>
              <a:t> </a:t>
            </a:r>
            <a:r>
              <a:rPr lang="en-US" sz="2700" dirty="0" err="1"/>
              <a:t>mạt</a:t>
            </a:r>
            <a:r>
              <a:rPr lang="en-US" sz="2700" dirty="0"/>
              <a:t>.</a:t>
            </a:r>
          </a:p>
          <a:p>
            <a:r>
              <a:rPr lang="en-US" sz="2700" dirty="0" err="1"/>
              <a:t>Ép</a:t>
            </a:r>
            <a:r>
              <a:rPr lang="en-US" sz="2700" dirty="0"/>
              <a:t> </a:t>
            </a:r>
            <a:r>
              <a:rPr lang="en-US" sz="2700" dirty="0" err="1"/>
              <a:t>trẻ</a:t>
            </a:r>
            <a:r>
              <a:rPr lang="en-US" sz="2700" dirty="0"/>
              <a:t> </a:t>
            </a:r>
            <a:r>
              <a:rPr lang="en-US" sz="2700" dirty="0" err="1"/>
              <a:t>em</a:t>
            </a:r>
            <a:r>
              <a:rPr lang="en-US" sz="2700" dirty="0"/>
              <a:t> </a:t>
            </a:r>
            <a:r>
              <a:rPr lang="en-US" sz="2700" dirty="0" err="1"/>
              <a:t>đi</a:t>
            </a:r>
            <a:r>
              <a:rPr lang="en-US" sz="2700" dirty="0"/>
              <a:t> </a:t>
            </a:r>
            <a:r>
              <a:rPr lang="en-US" sz="2700" dirty="0" err="1"/>
              <a:t>ăn</a:t>
            </a:r>
            <a:r>
              <a:rPr lang="en-US" sz="2700" dirty="0"/>
              <a:t> </a:t>
            </a:r>
            <a:r>
              <a:rPr lang="en-US" sz="2700" dirty="0" err="1"/>
              <a:t>mày</a:t>
            </a:r>
            <a:r>
              <a:rPr lang="en-US" sz="2700" dirty="0"/>
              <a:t>, </a:t>
            </a:r>
            <a:r>
              <a:rPr lang="en-US" sz="2700" dirty="0" err="1"/>
              <a:t>ăn</a:t>
            </a:r>
            <a:r>
              <a:rPr lang="en-US" sz="2700" dirty="0"/>
              <a:t> </a:t>
            </a:r>
            <a:r>
              <a:rPr lang="en-US" sz="2700" dirty="0" err="1"/>
              <a:t>xin</a:t>
            </a:r>
            <a:r>
              <a:rPr lang="en-US" sz="2700" dirty="0"/>
              <a:t> </a:t>
            </a:r>
            <a:r>
              <a:rPr lang="en-US" sz="2700" dirty="0" err="1"/>
              <a:t>mang</a:t>
            </a:r>
            <a:r>
              <a:rPr lang="en-US" sz="2700" dirty="0"/>
              <a:t> </a:t>
            </a:r>
            <a:r>
              <a:rPr lang="en-US" sz="2700" dirty="0" err="1"/>
              <a:t>tiền</a:t>
            </a:r>
            <a:r>
              <a:rPr lang="en-US" sz="2700" dirty="0"/>
              <a:t> </a:t>
            </a:r>
            <a:r>
              <a:rPr lang="en-US" sz="2700" dirty="0" err="1"/>
              <a:t>về</a:t>
            </a:r>
            <a:r>
              <a:rPr lang="en-US" sz="2700" dirty="0"/>
              <a:t> </a:t>
            </a:r>
            <a:r>
              <a:rPr lang="en-US" sz="2700" dirty="0" err="1"/>
              <a:t>cho</a:t>
            </a:r>
            <a:r>
              <a:rPr lang="en-US" sz="2700" dirty="0"/>
              <a:t> </a:t>
            </a:r>
            <a:r>
              <a:rPr lang="en-US" sz="2700" dirty="0" err="1"/>
              <a:t>người</a:t>
            </a:r>
            <a:r>
              <a:rPr lang="en-US" sz="2700" dirty="0"/>
              <a:t> </a:t>
            </a:r>
            <a:r>
              <a:rPr lang="en-US" sz="2700" dirty="0" err="1"/>
              <a:t>lớn</a:t>
            </a:r>
            <a:r>
              <a:rPr lang="en-US" sz="2700" dirty="0"/>
              <a:t>.</a:t>
            </a:r>
          </a:p>
          <a:p>
            <a:r>
              <a:rPr lang="en-US" sz="2700" dirty="0" err="1"/>
              <a:t>Sử</a:t>
            </a:r>
            <a:r>
              <a:rPr lang="en-US" sz="2700" dirty="0"/>
              <a:t> </a:t>
            </a:r>
            <a:r>
              <a:rPr lang="en-US" sz="2700" dirty="0" err="1"/>
              <a:t>dụng</a:t>
            </a:r>
            <a:r>
              <a:rPr lang="en-US" sz="2700" dirty="0"/>
              <a:t> </a:t>
            </a:r>
            <a:r>
              <a:rPr lang="en-US" sz="2700" dirty="0" err="1"/>
              <a:t>trẻ</a:t>
            </a:r>
            <a:r>
              <a:rPr lang="en-US" sz="2700" dirty="0"/>
              <a:t> </a:t>
            </a:r>
            <a:r>
              <a:rPr lang="en-US" sz="2700" dirty="0" err="1"/>
              <a:t>em</a:t>
            </a:r>
            <a:r>
              <a:rPr lang="en-US" sz="2700" dirty="0"/>
              <a:t> </a:t>
            </a:r>
            <a:r>
              <a:rPr lang="en-US" sz="2700" dirty="0" err="1"/>
              <a:t>để</a:t>
            </a:r>
            <a:r>
              <a:rPr lang="en-US" sz="2700" dirty="0"/>
              <a:t> </a:t>
            </a:r>
            <a:r>
              <a:rPr lang="en-US" sz="2700" dirty="0" err="1"/>
              <a:t>trình</a:t>
            </a:r>
            <a:r>
              <a:rPr lang="en-US" sz="2700" dirty="0"/>
              <a:t> </a:t>
            </a:r>
            <a:r>
              <a:rPr lang="en-US" sz="2700" dirty="0" err="1"/>
              <a:t>diễn</a:t>
            </a:r>
            <a:r>
              <a:rPr lang="en-US" sz="2700" dirty="0"/>
              <a:t> </a:t>
            </a:r>
            <a:r>
              <a:rPr lang="en-US" sz="2700" dirty="0" err="1"/>
              <a:t>hoặc</a:t>
            </a:r>
            <a:r>
              <a:rPr lang="en-US" sz="2700" dirty="0"/>
              <a:t> </a:t>
            </a:r>
            <a:r>
              <a:rPr lang="en-US" sz="2700" dirty="0" err="1"/>
              <a:t>sản</a:t>
            </a:r>
            <a:r>
              <a:rPr lang="en-US" sz="2700" dirty="0"/>
              <a:t> </a:t>
            </a:r>
            <a:r>
              <a:rPr lang="en-US" sz="2700" dirty="0" err="1"/>
              <a:t>xuất</a:t>
            </a:r>
            <a:r>
              <a:rPr lang="en-US" sz="2700" dirty="0"/>
              <a:t> </a:t>
            </a:r>
            <a:r>
              <a:rPr lang="en-US" sz="2700" dirty="0" err="1"/>
              <a:t>sản</a:t>
            </a:r>
            <a:r>
              <a:rPr lang="en-US" sz="2700" dirty="0"/>
              <a:t> </a:t>
            </a:r>
            <a:r>
              <a:rPr lang="en-US" sz="2700" dirty="0" err="1"/>
              <a:t>phẩm</a:t>
            </a:r>
            <a:r>
              <a:rPr lang="en-US" sz="2700" dirty="0"/>
              <a:t> </a:t>
            </a:r>
            <a:r>
              <a:rPr lang="en-US" sz="2700" dirty="0" err="1"/>
              <a:t>khiêu</a:t>
            </a:r>
            <a:r>
              <a:rPr lang="en-US" sz="2700" dirty="0"/>
              <a:t> </a:t>
            </a:r>
            <a:r>
              <a:rPr lang="en-US" sz="2700" dirty="0" err="1"/>
              <a:t>dâm</a:t>
            </a:r>
            <a:r>
              <a:rPr lang="en-US" sz="2700" dirty="0"/>
              <a:t>.</a:t>
            </a:r>
          </a:p>
          <a:p>
            <a:r>
              <a:rPr lang="pt-BR" sz="2700" dirty="0"/>
              <a:t>Cho, nhận hoặc cung cấp trẻ em để hoạt động mại dâm và các hành vi khác sử dụng trẻ em để trục lợi.</a:t>
            </a:r>
            <a:endParaRPr lang="en-US" sz="2700" dirty="0"/>
          </a:p>
          <a:p>
            <a:r>
              <a:rPr lang="en-US" sz="2700" dirty="0" err="1"/>
              <a:t>Gả</a:t>
            </a:r>
            <a:r>
              <a:rPr lang="en-US" sz="2700" dirty="0"/>
              <a:t> </a:t>
            </a:r>
            <a:r>
              <a:rPr lang="en-US" sz="2700" dirty="0" err="1"/>
              <a:t>bán</a:t>
            </a:r>
            <a:r>
              <a:rPr lang="en-US" sz="2700" dirty="0"/>
              <a:t> </a:t>
            </a:r>
            <a:r>
              <a:rPr lang="en-US" sz="2700" dirty="0" err="1"/>
              <a:t>trẻ</a:t>
            </a:r>
            <a:r>
              <a:rPr lang="en-US" sz="2700" dirty="0"/>
              <a:t> </a:t>
            </a:r>
            <a:r>
              <a:rPr lang="en-US" sz="2700" dirty="0" err="1"/>
              <a:t>em</a:t>
            </a:r>
            <a:r>
              <a:rPr lang="en-US" sz="2700" dirty="0"/>
              <a:t> </a:t>
            </a:r>
            <a:r>
              <a:rPr lang="en-US" sz="2700" dirty="0" err="1"/>
              <a:t>gái</a:t>
            </a:r>
            <a:r>
              <a:rPr lang="en-US" sz="2700" dirty="0"/>
              <a:t> </a:t>
            </a:r>
            <a:r>
              <a:rPr lang="en-US" sz="2700" dirty="0" err="1"/>
              <a:t>để</a:t>
            </a:r>
            <a:r>
              <a:rPr lang="en-US" sz="2700" dirty="0"/>
              <a:t> </a:t>
            </a:r>
            <a:r>
              <a:rPr lang="en-US" sz="2700" dirty="0" err="1"/>
              <a:t>thu</a:t>
            </a:r>
            <a:r>
              <a:rPr lang="en-US" sz="2700" dirty="0"/>
              <a:t> </a:t>
            </a:r>
            <a:r>
              <a:rPr lang="en-US" sz="2700" dirty="0" err="1"/>
              <a:t>lợi</a:t>
            </a:r>
            <a:r>
              <a:rPr lang="en-US" sz="2700" dirty="0"/>
              <a:t> (</a:t>
            </a:r>
            <a:r>
              <a:rPr lang="en-US" sz="2700" dirty="0" err="1"/>
              <a:t>nhận</a:t>
            </a:r>
            <a:r>
              <a:rPr lang="en-US" sz="2700" dirty="0"/>
              <a:t> </a:t>
            </a:r>
            <a:r>
              <a:rPr lang="en-US" sz="2700" dirty="0" err="1"/>
              <a:t>tiền</a:t>
            </a:r>
            <a:r>
              <a:rPr lang="en-US" sz="2700" dirty="0"/>
              <a:t> </a:t>
            </a:r>
            <a:r>
              <a:rPr lang="en-US" sz="2700" dirty="0" err="1"/>
              <a:t>bạc</a:t>
            </a:r>
            <a:r>
              <a:rPr lang="en-US" sz="2700" dirty="0"/>
              <a:t>, </a:t>
            </a:r>
            <a:r>
              <a:rPr lang="en-US" sz="2700" dirty="0" err="1"/>
              <a:t>của</a:t>
            </a:r>
            <a:r>
              <a:rPr lang="en-US" sz="2700" dirty="0"/>
              <a:t> </a:t>
            </a:r>
            <a:r>
              <a:rPr lang="en-US" sz="2700" dirty="0" err="1"/>
              <a:t>cải</a:t>
            </a:r>
            <a:r>
              <a:rPr lang="en-US" sz="2700" dirty="0"/>
              <a:t>, </a:t>
            </a:r>
            <a:r>
              <a:rPr lang="en-US" sz="2700" dirty="0" err="1"/>
              <a:t>hồi</a:t>
            </a:r>
            <a:r>
              <a:rPr lang="en-US" sz="2700" dirty="0"/>
              <a:t> </a:t>
            </a:r>
            <a:r>
              <a:rPr lang="en-US" sz="2700" dirty="0" err="1"/>
              <a:t>môn</a:t>
            </a:r>
            <a:r>
              <a:rPr lang="en-US" sz="2700" dirty="0"/>
              <a:t>...)</a:t>
            </a:r>
          </a:p>
          <a:p>
            <a:r>
              <a:rPr lang="pt-BR" sz="2700" dirty="0"/>
              <a:t>Tổ chức, hỗ trợ hoạt động du lịch nhằm mục đích xâm hại tình dục trẻ em;</a:t>
            </a:r>
            <a:endParaRPr lang="en-US" sz="2700" dirty="0"/>
          </a:p>
          <a:p>
            <a:r>
              <a:rPr lang="en-US" sz="2700" dirty="0" err="1"/>
              <a:t>Ép</a:t>
            </a:r>
            <a:r>
              <a:rPr lang="en-US" sz="2700" dirty="0"/>
              <a:t> </a:t>
            </a:r>
            <a:r>
              <a:rPr lang="en-US" sz="2700" dirty="0" err="1"/>
              <a:t>trẻ</a:t>
            </a:r>
            <a:r>
              <a:rPr lang="en-US" sz="2700" dirty="0"/>
              <a:t> </a:t>
            </a:r>
            <a:r>
              <a:rPr lang="en-US" sz="2700" dirty="0" err="1"/>
              <a:t>em</a:t>
            </a:r>
            <a:r>
              <a:rPr lang="en-US" sz="2700" dirty="0"/>
              <a:t> </a:t>
            </a:r>
            <a:r>
              <a:rPr lang="en-US" sz="2700" dirty="0" err="1"/>
              <a:t>cầm</a:t>
            </a:r>
            <a:r>
              <a:rPr lang="en-US" sz="2700" dirty="0"/>
              <a:t> </a:t>
            </a:r>
            <a:r>
              <a:rPr lang="en-US" sz="2700" dirty="0" err="1"/>
              <a:t>súng</a:t>
            </a:r>
            <a:r>
              <a:rPr lang="en-US" sz="2700" dirty="0"/>
              <a:t> </a:t>
            </a:r>
            <a:r>
              <a:rPr lang="en-US" sz="2700" dirty="0" err="1"/>
              <a:t>chiến</a:t>
            </a:r>
            <a:r>
              <a:rPr lang="en-US" sz="2700" dirty="0"/>
              <a:t> </a:t>
            </a:r>
            <a:r>
              <a:rPr lang="en-US" sz="2700" dirty="0" err="1"/>
              <a:t>đấu</a:t>
            </a:r>
            <a:r>
              <a:rPr lang="en-US" sz="2700" dirty="0"/>
              <a:t> (ở </a:t>
            </a:r>
            <a:r>
              <a:rPr lang="en-US" sz="2700" dirty="0" err="1"/>
              <a:t>những</a:t>
            </a:r>
            <a:r>
              <a:rPr lang="en-US" sz="2700" dirty="0"/>
              <a:t> </a:t>
            </a:r>
            <a:r>
              <a:rPr lang="en-US" sz="2700" dirty="0" err="1"/>
              <a:t>nước</a:t>
            </a:r>
            <a:r>
              <a:rPr lang="en-US" sz="2700" dirty="0"/>
              <a:t> </a:t>
            </a:r>
            <a:r>
              <a:rPr lang="en-US" sz="2700" dirty="0" err="1"/>
              <a:t>có</a:t>
            </a:r>
            <a:r>
              <a:rPr lang="en-US" sz="2700" dirty="0"/>
              <a:t> </a:t>
            </a:r>
            <a:r>
              <a:rPr lang="en-US" sz="2700" dirty="0" err="1"/>
              <a:t>chiến</a:t>
            </a:r>
            <a:r>
              <a:rPr lang="en-US" sz="2700" dirty="0"/>
              <a:t> </a:t>
            </a:r>
            <a:r>
              <a:rPr lang="en-US" sz="2700" dirty="0" err="1"/>
              <a:t>tranh</a:t>
            </a:r>
            <a:r>
              <a:rPr lang="en-US" sz="2700" dirty="0"/>
              <a:t>), </a:t>
            </a:r>
            <a:r>
              <a:rPr lang="en-US" sz="2700" dirty="0" err="1"/>
              <a:t>tham</a:t>
            </a:r>
            <a:r>
              <a:rPr lang="en-US" sz="2700" dirty="0"/>
              <a:t> </a:t>
            </a:r>
            <a:r>
              <a:rPr lang="en-US" sz="2700" dirty="0" err="1"/>
              <a:t>gia</a:t>
            </a:r>
            <a:r>
              <a:rPr lang="en-US" sz="2700" dirty="0"/>
              <a:t> </a:t>
            </a:r>
            <a:r>
              <a:rPr lang="en-US" sz="2700" dirty="0" err="1"/>
              <a:t>các</a:t>
            </a:r>
            <a:r>
              <a:rPr lang="en-US" sz="2700" dirty="0"/>
              <a:t> </a:t>
            </a:r>
            <a:r>
              <a:rPr lang="en-US" sz="2700" dirty="0" err="1"/>
              <a:t>vụ</a:t>
            </a:r>
            <a:r>
              <a:rPr lang="en-US" sz="2700" dirty="0"/>
              <a:t> </a:t>
            </a:r>
            <a:r>
              <a:rPr lang="en-US" sz="2700" dirty="0" err="1"/>
              <a:t>tranh</a:t>
            </a:r>
            <a:r>
              <a:rPr lang="en-US" sz="2700" dirty="0"/>
              <a:t> </a:t>
            </a:r>
            <a:r>
              <a:rPr lang="en-US" sz="2700" dirty="0" err="1"/>
              <a:t>giành</a:t>
            </a:r>
            <a:r>
              <a:rPr lang="en-US" sz="2700" dirty="0"/>
              <a:t>, </a:t>
            </a:r>
            <a:r>
              <a:rPr lang="en-US" sz="2700" dirty="0" err="1"/>
              <a:t>bạo</a:t>
            </a:r>
            <a:r>
              <a:rPr lang="en-US" sz="2700" dirty="0"/>
              <a:t> </a:t>
            </a:r>
            <a:r>
              <a:rPr lang="en-US" sz="2700" dirty="0" err="1"/>
              <a:t>lực</a:t>
            </a:r>
            <a:r>
              <a:rPr lang="en-US" sz="2700" dirty="0"/>
              <a:t>, </a:t>
            </a:r>
            <a:r>
              <a:rPr lang="en-US" sz="2700" dirty="0" err="1"/>
              <a:t>đẩy</a:t>
            </a:r>
            <a:r>
              <a:rPr lang="en-US" sz="2700" dirty="0"/>
              <a:t> </a:t>
            </a:r>
            <a:r>
              <a:rPr lang="en-US" sz="2700" dirty="0" err="1"/>
              <a:t>trẻ</a:t>
            </a:r>
            <a:r>
              <a:rPr lang="en-US" sz="2700" dirty="0"/>
              <a:t> </a:t>
            </a:r>
            <a:r>
              <a:rPr lang="en-US" sz="2700" dirty="0" err="1"/>
              <a:t>vào</a:t>
            </a:r>
            <a:r>
              <a:rPr lang="en-US" sz="2700" dirty="0"/>
              <a:t> </a:t>
            </a:r>
            <a:r>
              <a:rPr lang="en-US" sz="2700" dirty="0" err="1"/>
              <a:t>trận</a:t>
            </a:r>
            <a:r>
              <a:rPr lang="en-US" sz="2700" dirty="0"/>
              <a:t> </a:t>
            </a:r>
            <a:r>
              <a:rPr lang="en-US" sz="2700" dirty="0" err="1"/>
              <a:t>chiến</a:t>
            </a:r>
            <a:r>
              <a:rPr lang="en-US" sz="2700" dirty="0"/>
              <a:t> </a:t>
            </a:r>
            <a:r>
              <a:rPr lang="en-US" sz="2700" dirty="0" err="1"/>
              <a:t>làm</a:t>
            </a:r>
            <a:r>
              <a:rPr lang="en-US" sz="2700" dirty="0"/>
              <a:t> </a:t>
            </a:r>
            <a:r>
              <a:rPr lang="en-US" sz="2700" dirty="0" err="1"/>
              <a:t>bia</a:t>
            </a:r>
            <a:r>
              <a:rPr lang="en-US" sz="2700" dirty="0"/>
              <a:t> </a:t>
            </a:r>
            <a:r>
              <a:rPr lang="en-US" sz="2700" dirty="0" err="1"/>
              <a:t>đỡ</a:t>
            </a:r>
            <a:r>
              <a:rPr lang="en-US" sz="2700" dirty="0"/>
              <a:t> </a:t>
            </a:r>
            <a:r>
              <a:rPr lang="en-US" sz="2700" dirty="0" err="1"/>
              <a:t>đạn</a:t>
            </a:r>
            <a:r>
              <a:rPr lang="en-US" sz="2700" dirty="0"/>
              <a:t>…</a:t>
            </a:r>
          </a:p>
          <a:p>
            <a:endParaRPr lang="en-US" dirty="0"/>
          </a:p>
        </p:txBody>
      </p:sp>
    </p:spTree>
    <p:extLst>
      <p:ext uri="{BB962C8B-B14F-4D97-AF65-F5344CB8AC3E}">
        <p14:creationId xmlns:p14="http://schemas.microsoft.com/office/powerpoint/2010/main" val="387244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8E3-AF1E-4EA2-AD89-F03BE735BDF6}"/>
              </a:ext>
            </a:extLst>
          </p:cNvPr>
          <p:cNvSpPr>
            <a:spLocks noGrp="1"/>
          </p:cNvSpPr>
          <p:nvPr>
            <p:ph type="title"/>
          </p:nvPr>
        </p:nvSpPr>
        <p:spPr>
          <a:xfrm>
            <a:off x="733697" y="565779"/>
            <a:ext cx="10515600" cy="826204"/>
          </a:xfrm>
        </p:spPr>
        <p:txBody>
          <a:bodyPr/>
          <a:lstStyle/>
          <a:p>
            <a:pPr algn="ctr"/>
            <a:r>
              <a:rPr lang="en-US" dirty="0" err="1"/>
              <a:t>Dấu</a:t>
            </a:r>
            <a:r>
              <a:rPr lang="en-US" dirty="0"/>
              <a:t> </a:t>
            </a:r>
            <a:r>
              <a:rPr lang="en-US" dirty="0" err="1"/>
              <a:t>hiệu</a:t>
            </a:r>
            <a:r>
              <a:rPr lang="en-US" dirty="0"/>
              <a:t> </a:t>
            </a:r>
            <a:r>
              <a:rPr lang="en-US" dirty="0" err="1"/>
              <a:t>nhận</a:t>
            </a:r>
            <a:r>
              <a:rPr lang="en-US" dirty="0"/>
              <a:t> </a:t>
            </a:r>
            <a:r>
              <a:rPr lang="en-US" dirty="0" err="1"/>
              <a:t>biết</a:t>
            </a:r>
            <a:r>
              <a:rPr lang="en-US" dirty="0"/>
              <a:t> </a:t>
            </a:r>
            <a:r>
              <a:rPr lang="en-US" dirty="0" err="1"/>
              <a:t>trẻ</a:t>
            </a:r>
            <a:r>
              <a:rPr lang="en-US" dirty="0"/>
              <a:t> </a:t>
            </a:r>
            <a:r>
              <a:rPr lang="en-US" dirty="0" err="1"/>
              <a:t>bị</a:t>
            </a:r>
            <a:r>
              <a:rPr lang="en-US" dirty="0"/>
              <a:t> </a:t>
            </a:r>
            <a:r>
              <a:rPr lang="en-US" dirty="0" err="1"/>
              <a:t>bóc</a:t>
            </a:r>
            <a:r>
              <a:rPr lang="en-US" dirty="0"/>
              <a:t> </a:t>
            </a:r>
            <a:r>
              <a:rPr lang="en-US" dirty="0" err="1"/>
              <a:t>lột</a:t>
            </a:r>
            <a:endParaRPr lang="en-US" dirty="0"/>
          </a:p>
        </p:txBody>
      </p:sp>
      <p:sp>
        <p:nvSpPr>
          <p:cNvPr id="3" name="Content Placeholder 2">
            <a:extLst>
              <a:ext uri="{FF2B5EF4-FFF2-40B4-BE49-F238E27FC236}">
                <a16:creationId xmlns:a16="http://schemas.microsoft.com/office/drawing/2014/main" id="{03EB2F50-C5C3-4368-8F4A-5413A85C1AA2}"/>
              </a:ext>
            </a:extLst>
          </p:cNvPr>
          <p:cNvSpPr>
            <a:spLocks noGrp="1"/>
          </p:cNvSpPr>
          <p:nvPr>
            <p:ph idx="1"/>
          </p:nvPr>
        </p:nvSpPr>
        <p:spPr>
          <a:xfrm>
            <a:off x="942325" y="1616468"/>
            <a:ext cx="10515600" cy="4487164"/>
          </a:xfrm>
        </p:spPr>
        <p:txBody>
          <a:bodyPr/>
          <a:lstStyle/>
          <a:p>
            <a:pPr marL="0" indent="0">
              <a:buNone/>
            </a:pPr>
            <a:r>
              <a:rPr lang="en-US" b="1" dirty="0">
                <a:solidFill>
                  <a:srgbClr val="C00000"/>
                </a:solidFill>
              </a:rPr>
              <a:t>*</a:t>
            </a:r>
            <a:r>
              <a:rPr lang="en-US" sz="3200" b="1" dirty="0" err="1">
                <a:solidFill>
                  <a:srgbClr val="C00000"/>
                </a:solidFill>
              </a:rPr>
              <a:t>Về</a:t>
            </a:r>
            <a:r>
              <a:rPr lang="en-US" sz="3200" b="1" dirty="0">
                <a:solidFill>
                  <a:srgbClr val="C00000"/>
                </a:solidFill>
              </a:rPr>
              <a:t> </a:t>
            </a:r>
            <a:r>
              <a:rPr lang="en-US" sz="3200" b="1" dirty="0" err="1">
                <a:solidFill>
                  <a:srgbClr val="C00000"/>
                </a:solidFill>
              </a:rPr>
              <a:t>thể</a:t>
            </a:r>
            <a:r>
              <a:rPr lang="en-US" sz="3200" b="1" dirty="0">
                <a:solidFill>
                  <a:srgbClr val="C00000"/>
                </a:solidFill>
              </a:rPr>
              <a:t> </a:t>
            </a:r>
            <a:r>
              <a:rPr lang="en-US" sz="3200" b="1" dirty="0" err="1">
                <a:solidFill>
                  <a:srgbClr val="C00000"/>
                </a:solidFill>
              </a:rPr>
              <a:t>chất</a:t>
            </a:r>
            <a:r>
              <a:rPr lang="en-US" sz="3200" b="1" dirty="0">
                <a:solidFill>
                  <a:srgbClr val="C00000"/>
                </a:solidFill>
              </a:rPr>
              <a:t>:</a:t>
            </a:r>
            <a:endParaRPr lang="en-US" sz="3200" dirty="0">
              <a:solidFill>
                <a:srgbClr val="C00000"/>
              </a:solidFill>
            </a:endParaRPr>
          </a:p>
          <a:p>
            <a:pPr algn="just"/>
            <a:r>
              <a:rPr lang="en-US" sz="3200" dirty="0" err="1"/>
              <a:t>Bị</a:t>
            </a:r>
            <a:r>
              <a:rPr lang="en-US" sz="3200" dirty="0"/>
              <a:t> </a:t>
            </a:r>
            <a:r>
              <a:rPr lang="en-US" sz="3200" dirty="0" err="1"/>
              <a:t>còi</a:t>
            </a:r>
            <a:r>
              <a:rPr lang="en-US" sz="3200" dirty="0"/>
              <a:t> </a:t>
            </a:r>
            <a:r>
              <a:rPr lang="en-US" sz="3200" dirty="0" err="1"/>
              <a:t>cọc</a:t>
            </a:r>
            <a:r>
              <a:rPr lang="en-US" sz="3200" dirty="0"/>
              <a:t>, </a:t>
            </a:r>
            <a:r>
              <a:rPr lang="en-US" sz="3200" dirty="0" err="1"/>
              <a:t>suy</a:t>
            </a:r>
            <a:r>
              <a:rPr lang="en-US" sz="3200" dirty="0"/>
              <a:t> </a:t>
            </a:r>
            <a:r>
              <a:rPr lang="en-US" sz="3200" dirty="0" err="1"/>
              <a:t>dinh</a:t>
            </a:r>
            <a:r>
              <a:rPr lang="en-US" sz="3200" dirty="0"/>
              <a:t> </a:t>
            </a:r>
            <a:r>
              <a:rPr lang="en-US" sz="3200" dirty="0" err="1"/>
              <a:t>dưỡng</a:t>
            </a:r>
            <a:r>
              <a:rPr lang="en-US" sz="3200" dirty="0"/>
              <a:t>, </a:t>
            </a:r>
            <a:r>
              <a:rPr lang="en-US" sz="3200" dirty="0" err="1"/>
              <a:t>sức</a:t>
            </a:r>
            <a:r>
              <a:rPr lang="en-US" sz="3200" dirty="0"/>
              <a:t> </a:t>
            </a:r>
            <a:r>
              <a:rPr lang="en-US" sz="3200" dirty="0" err="1"/>
              <a:t>khỏe</a:t>
            </a:r>
            <a:r>
              <a:rPr lang="en-US" sz="3200" dirty="0"/>
              <a:t> </a:t>
            </a:r>
            <a:r>
              <a:rPr lang="en-US" sz="3200" dirty="0" err="1"/>
              <a:t>yếu</a:t>
            </a:r>
            <a:r>
              <a:rPr lang="en-US" sz="3200" dirty="0"/>
              <a:t> do </a:t>
            </a:r>
            <a:r>
              <a:rPr lang="en-US" sz="3200" dirty="0" err="1"/>
              <a:t>phải</a:t>
            </a:r>
            <a:r>
              <a:rPr lang="en-US" sz="3200" dirty="0"/>
              <a:t> </a:t>
            </a:r>
            <a:r>
              <a:rPr lang="en-US" sz="3200" dirty="0" err="1"/>
              <a:t>làm</a:t>
            </a:r>
            <a:r>
              <a:rPr lang="en-US" sz="3200" dirty="0"/>
              <a:t> </a:t>
            </a:r>
            <a:r>
              <a:rPr lang="en-US" sz="3200" dirty="0" err="1"/>
              <a:t>việc</a:t>
            </a:r>
            <a:r>
              <a:rPr lang="en-US" sz="3200" dirty="0"/>
              <a:t> </a:t>
            </a:r>
            <a:r>
              <a:rPr lang="en-US" sz="3200" dirty="0" err="1"/>
              <a:t>nặng</a:t>
            </a:r>
            <a:r>
              <a:rPr lang="en-US" sz="3200" dirty="0"/>
              <a:t> </a:t>
            </a:r>
            <a:r>
              <a:rPr lang="en-US" sz="3200" dirty="0" err="1"/>
              <a:t>nhọc</a:t>
            </a:r>
            <a:r>
              <a:rPr lang="en-US" sz="3200" dirty="0"/>
              <a:t>,…</a:t>
            </a:r>
          </a:p>
          <a:p>
            <a:pPr algn="just"/>
            <a:r>
              <a:rPr lang="en-US" sz="3200" dirty="0" err="1"/>
              <a:t>Có</a:t>
            </a:r>
            <a:r>
              <a:rPr lang="en-US" sz="3200" dirty="0"/>
              <a:t> </a:t>
            </a:r>
            <a:r>
              <a:rPr lang="en-US" sz="3200" dirty="0" err="1"/>
              <a:t>những</a:t>
            </a:r>
            <a:r>
              <a:rPr lang="en-US" sz="3200" dirty="0"/>
              <a:t> </a:t>
            </a:r>
            <a:r>
              <a:rPr lang="en-US" sz="3200" dirty="0" err="1"/>
              <a:t>vết</a:t>
            </a:r>
            <a:r>
              <a:rPr lang="en-US" sz="3200" dirty="0"/>
              <a:t> </a:t>
            </a:r>
            <a:r>
              <a:rPr lang="en-US" sz="3200" dirty="0" err="1"/>
              <a:t>thương</a:t>
            </a:r>
            <a:r>
              <a:rPr lang="en-US" sz="3200" dirty="0"/>
              <a:t> </a:t>
            </a:r>
            <a:r>
              <a:rPr lang="en-US" sz="3200" dirty="0" err="1"/>
              <a:t>tích</a:t>
            </a:r>
            <a:r>
              <a:rPr lang="en-US" sz="3200" dirty="0"/>
              <a:t>, </a:t>
            </a:r>
            <a:r>
              <a:rPr lang="en-US" sz="3200" dirty="0" err="1"/>
              <a:t>bầm</a:t>
            </a:r>
            <a:r>
              <a:rPr lang="en-US" sz="3200" dirty="0"/>
              <a:t> </a:t>
            </a:r>
            <a:r>
              <a:rPr lang="en-US" sz="3200" dirty="0" err="1"/>
              <a:t>tím</a:t>
            </a:r>
            <a:r>
              <a:rPr lang="en-US" sz="3200" dirty="0"/>
              <a:t>, </a:t>
            </a:r>
            <a:r>
              <a:rPr lang="en-US" sz="3200" dirty="0" err="1"/>
              <a:t>trầy</a:t>
            </a:r>
            <a:r>
              <a:rPr lang="en-US" sz="3200" dirty="0"/>
              <a:t> </a:t>
            </a:r>
            <a:r>
              <a:rPr lang="en-US" sz="3200" dirty="0" err="1"/>
              <a:t>xước</a:t>
            </a:r>
            <a:r>
              <a:rPr lang="en-US" sz="3200" dirty="0"/>
              <a:t>,… </a:t>
            </a:r>
            <a:r>
              <a:rPr lang="en-US" sz="3200" dirty="0" err="1"/>
              <a:t>trên</a:t>
            </a:r>
            <a:r>
              <a:rPr lang="en-US" sz="3200" dirty="0"/>
              <a:t> </a:t>
            </a:r>
            <a:r>
              <a:rPr lang="en-US" sz="3200" dirty="0" err="1"/>
              <a:t>cơ</a:t>
            </a:r>
            <a:r>
              <a:rPr lang="en-US" sz="3200" dirty="0"/>
              <a:t> </a:t>
            </a:r>
            <a:r>
              <a:rPr lang="en-US" sz="3200" dirty="0" err="1"/>
              <a:t>thể</a:t>
            </a:r>
            <a:endParaRPr lang="en-US" sz="3200" dirty="0"/>
          </a:p>
          <a:p>
            <a:pPr marL="0" indent="0" algn="just">
              <a:buNone/>
            </a:pPr>
            <a:r>
              <a:rPr lang="en-US" sz="3200" b="1" dirty="0">
                <a:solidFill>
                  <a:srgbClr val="C00000"/>
                </a:solidFill>
              </a:rPr>
              <a:t>* </a:t>
            </a:r>
            <a:r>
              <a:rPr lang="en-US" sz="3200" b="1" dirty="0" err="1">
                <a:solidFill>
                  <a:srgbClr val="C00000"/>
                </a:solidFill>
              </a:rPr>
              <a:t>Về</a:t>
            </a:r>
            <a:r>
              <a:rPr lang="en-US" sz="3200" b="1" dirty="0">
                <a:solidFill>
                  <a:srgbClr val="C00000"/>
                </a:solidFill>
              </a:rPr>
              <a:t> </a:t>
            </a:r>
            <a:r>
              <a:rPr lang="en-US" sz="3200" b="1" dirty="0" err="1">
                <a:solidFill>
                  <a:srgbClr val="C00000"/>
                </a:solidFill>
              </a:rPr>
              <a:t>tâm</a:t>
            </a:r>
            <a:r>
              <a:rPr lang="en-US" sz="3200" b="1" dirty="0">
                <a:solidFill>
                  <a:srgbClr val="C00000"/>
                </a:solidFill>
              </a:rPr>
              <a:t> </a:t>
            </a:r>
            <a:r>
              <a:rPr lang="en-US" sz="3200" b="1" dirty="0" err="1">
                <a:solidFill>
                  <a:srgbClr val="C00000"/>
                </a:solidFill>
              </a:rPr>
              <a:t>lý</a:t>
            </a:r>
            <a:r>
              <a:rPr lang="en-US" sz="3200" b="1" dirty="0">
                <a:solidFill>
                  <a:srgbClr val="C00000"/>
                </a:solidFill>
              </a:rPr>
              <a:t>:</a:t>
            </a:r>
            <a:endParaRPr lang="en-US" sz="3200" dirty="0">
              <a:solidFill>
                <a:srgbClr val="C00000"/>
              </a:solidFill>
            </a:endParaRPr>
          </a:p>
          <a:p>
            <a:pPr algn="just"/>
            <a:r>
              <a:rPr lang="en-US" sz="3200" dirty="0" err="1"/>
              <a:t>Học</a:t>
            </a:r>
            <a:r>
              <a:rPr lang="en-US" sz="3200" dirty="0"/>
              <a:t> </a:t>
            </a:r>
            <a:r>
              <a:rPr lang="en-US" sz="3200" dirty="0" err="1"/>
              <a:t>tập</a:t>
            </a:r>
            <a:r>
              <a:rPr lang="en-US" sz="3200" dirty="0"/>
              <a:t> </a:t>
            </a:r>
            <a:r>
              <a:rPr lang="en-US" sz="3200" dirty="0" err="1"/>
              <a:t>sa</a:t>
            </a:r>
            <a:r>
              <a:rPr lang="en-US" sz="3200" dirty="0"/>
              <a:t> </a:t>
            </a:r>
            <a:r>
              <a:rPr lang="en-US" sz="3200" dirty="0" err="1"/>
              <a:t>sút</a:t>
            </a:r>
            <a:r>
              <a:rPr lang="en-US" sz="3200" dirty="0"/>
              <a:t>, </a:t>
            </a:r>
            <a:r>
              <a:rPr lang="en-US" sz="3200" dirty="0" err="1"/>
              <a:t>nhận</a:t>
            </a:r>
            <a:r>
              <a:rPr lang="en-US" sz="3200" dirty="0"/>
              <a:t> </a:t>
            </a:r>
            <a:r>
              <a:rPr lang="en-US" sz="3200" dirty="0" err="1"/>
              <a:t>thức</a:t>
            </a:r>
            <a:r>
              <a:rPr lang="en-US" sz="3200" dirty="0"/>
              <a:t> </a:t>
            </a:r>
            <a:r>
              <a:rPr lang="en-US" sz="3200" dirty="0" err="1"/>
              <a:t>chậm</a:t>
            </a:r>
            <a:r>
              <a:rPr lang="en-US" sz="3200" dirty="0"/>
              <a:t> </a:t>
            </a:r>
            <a:r>
              <a:rPr lang="en-US" sz="3200" dirty="0" err="1"/>
              <a:t>chạp</a:t>
            </a:r>
            <a:r>
              <a:rPr lang="en-US" sz="3200" dirty="0"/>
              <a:t>, </a:t>
            </a:r>
            <a:r>
              <a:rPr lang="en-US" sz="3200" dirty="0" err="1"/>
              <a:t>nét</a:t>
            </a:r>
            <a:r>
              <a:rPr lang="en-US" sz="3200" dirty="0"/>
              <a:t> </a:t>
            </a:r>
            <a:r>
              <a:rPr lang="en-US" sz="3200" dirty="0" err="1"/>
              <a:t>mặt</a:t>
            </a:r>
            <a:r>
              <a:rPr lang="en-US" sz="3200" dirty="0"/>
              <a:t> </a:t>
            </a:r>
            <a:r>
              <a:rPr lang="en-US" sz="3200" dirty="0" err="1"/>
              <a:t>lơ</a:t>
            </a:r>
            <a:r>
              <a:rPr lang="en-US" sz="3200" dirty="0"/>
              <a:t> </a:t>
            </a:r>
            <a:r>
              <a:rPr lang="en-US" sz="3200" dirty="0" err="1"/>
              <a:t>đãng</a:t>
            </a:r>
            <a:r>
              <a:rPr lang="en-US" sz="3200" dirty="0"/>
              <a:t>.</a:t>
            </a:r>
          </a:p>
          <a:p>
            <a:pPr algn="just"/>
            <a:r>
              <a:rPr lang="en-US" sz="3200" dirty="0"/>
              <a:t>Nghi </a:t>
            </a:r>
            <a:r>
              <a:rPr lang="en-US" sz="3200" dirty="0" err="1"/>
              <a:t>ngờ</a:t>
            </a:r>
            <a:r>
              <a:rPr lang="en-US" sz="3200" dirty="0"/>
              <a:t> </a:t>
            </a:r>
            <a:r>
              <a:rPr lang="en-US" sz="3200" dirty="0" err="1"/>
              <a:t>và</a:t>
            </a:r>
            <a:r>
              <a:rPr lang="en-US" sz="3200" dirty="0"/>
              <a:t> </a:t>
            </a:r>
            <a:r>
              <a:rPr lang="en-US" sz="3200" dirty="0" err="1"/>
              <a:t>phòng</a:t>
            </a:r>
            <a:r>
              <a:rPr lang="en-US" sz="3200" dirty="0"/>
              <a:t> </a:t>
            </a:r>
            <a:r>
              <a:rPr lang="en-US" sz="3200" dirty="0" err="1"/>
              <a:t>vệ</a:t>
            </a:r>
            <a:r>
              <a:rPr lang="en-US" sz="3200" dirty="0"/>
              <a:t> </a:t>
            </a:r>
            <a:r>
              <a:rPr lang="en-US" sz="3200" dirty="0" err="1"/>
              <a:t>quá</a:t>
            </a:r>
            <a:r>
              <a:rPr lang="en-US" sz="3200" dirty="0"/>
              <a:t> </a:t>
            </a:r>
            <a:r>
              <a:rPr lang="en-US" sz="3200" dirty="0" err="1"/>
              <a:t>mức</a:t>
            </a:r>
            <a:r>
              <a:rPr lang="en-US" sz="3200" dirty="0"/>
              <a:t>.</a:t>
            </a:r>
          </a:p>
          <a:p>
            <a:pPr marL="0" indent="0">
              <a:buNone/>
            </a:pPr>
            <a:endParaRPr lang="en-US" dirty="0"/>
          </a:p>
        </p:txBody>
      </p:sp>
    </p:spTree>
    <p:extLst>
      <p:ext uri="{BB962C8B-B14F-4D97-AF65-F5344CB8AC3E}">
        <p14:creationId xmlns:p14="http://schemas.microsoft.com/office/powerpoint/2010/main" val="229753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8E3-AF1E-4EA2-AD89-F03BE735BDF6}"/>
              </a:ext>
            </a:extLst>
          </p:cNvPr>
          <p:cNvSpPr>
            <a:spLocks noGrp="1"/>
          </p:cNvSpPr>
          <p:nvPr>
            <p:ph type="title"/>
          </p:nvPr>
        </p:nvSpPr>
        <p:spPr>
          <a:xfrm>
            <a:off x="838200" y="713825"/>
            <a:ext cx="10515600" cy="826204"/>
          </a:xfrm>
        </p:spPr>
        <p:txBody>
          <a:bodyPr/>
          <a:lstStyle/>
          <a:p>
            <a:pPr algn="ctr"/>
            <a:r>
              <a:rPr lang="en-US" dirty="0" err="1"/>
              <a:t>Dấu</a:t>
            </a:r>
            <a:r>
              <a:rPr lang="en-US" dirty="0"/>
              <a:t> </a:t>
            </a:r>
            <a:r>
              <a:rPr lang="en-US" dirty="0" err="1"/>
              <a:t>hiệu</a:t>
            </a:r>
            <a:r>
              <a:rPr lang="en-US" dirty="0"/>
              <a:t> </a:t>
            </a:r>
            <a:r>
              <a:rPr lang="en-US" dirty="0" err="1"/>
              <a:t>nhận</a:t>
            </a:r>
            <a:r>
              <a:rPr lang="en-US" dirty="0"/>
              <a:t> </a:t>
            </a:r>
            <a:r>
              <a:rPr lang="en-US" dirty="0" err="1"/>
              <a:t>biết</a:t>
            </a:r>
            <a:r>
              <a:rPr lang="en-US" dirty="0"/>
              <a:t> </a:t>
            </a:r>
            <a:r>
              <a:rPr lang="en-US" dirty="0" err="1"/>
              <a:t>trẻ</a:t>
            </a:r>
            <a:r>
              <a:rPr lang="en-US" dirty="0"/>
              <a:t> </a:t>
            </a:r>
            <a:r>
              <a:rPr lang="en-US" dirty="0" err="1"/>
              <a:t>bị</a:t>
            </a:r>
            <a:r>
              <a:rPr lang="en-US" dirty="0"/>
              <a:t> </a:t>
            </a:r>
            <a:r>
              <a:rPr lang="en-US" dirty="0" err="1"/>
              <a:t>bóc</a:t>
            </a:r>
            <a:r>
              <a:rPr lang="en-US" dirty="0"/>
              <a:t> </a:t>
            </a:r>
            <a:r>
              <a:rPr lang="en-US" dirty="0" err="1"/>
              <a:t>lột</a:t>
            </a:r>
            <a:endParaRPr lang="en-US" dirty="0"/>
          </a:p>
        </p:txBody>
      </p:sp>
      <p:sp>
        <p:nvSpPr>
          <p:cNvPr id="3" name="Content Placeholder 2">
            <a:extLst>
              <a:ext uri="{FF2B5EF4-FFF2-40B4-BE49-F238E27FC236}">
                <a16:creationId xmlns:a16="http://schemas.microsoft.com/office/drawing/2014/main" id="{03EB2F50-C5C3-4368-8F4A-5413A85C1AA2}"/>
              </a:ext>
            </a:extLst>
          </p:cNvPr>
          <p:cNvSpPr>
            <a:spLocks noGrp="1"/>
          </p:cNvSpPr>
          <p:nvPr>
            <p:ph idx="1"/>
          </p:nvPr>
        </p:nvSpPr>
        <p:spPr>
          <a:xfrm>
            <a:off x="838200" y="1894764"/>
            <a:ext cx="10515600" cy="4487164"/>
          </a:xfrm>
        </p:spPr>
        <p:txBody>
          <a:bodyPr/>
          <a:lstStyle/>
          <a:p>
            <a:pPr marL="0" indent="0">
              <a:buNone/>
            </a:pPr>
            <a:r>
              <a:rPr lang="en-US" sz="2400" b="1" dirty="0"/>
              <a:t>* </a:t>
            </a:r>
            <a:r>
              <a:rPr lang="en-US" sz="4000" b="1" dirty="0" err="1">
                <a:solidFill>
                  <a:schemeClr val="accent2">
                    <a:lumMod val="75000"/>
                  </a:schemeClr>
                </a:solidFill>
              </a:rPr>
              <a:t>Về</a:t>
            </a:r>
            <a:r>
              <a:rPr lang="en-US" sz="4000" b="1" dirty="0">
                <a:solidFill>
                  <a:schemeClr val="accent2">
                    <a:lumMod val="75000"/>
                  </a:schemeClr>
                </a:solidFill>
              </a:rPr>
              <a:t> </a:t>
            </a:r>
            <a:r>
              <a:rPr lang="en-US" sz="4000" b="1" dirty="0" err="1">
                <a:solidFill>
                  <a:schemeClr val="accent2">
                    <a:lumMod val="75000"/>
                  </a:schemeClr>
                </a:solidFill>
              </a:rPr>
              <a:t>tâm</a:t>
            </a:r>
            <a:r>
              <a:rPr lang="en-US" sz="4000" b="1" dirty="0">
                <a:solidFill>
                  <a:schemeClr val="accent2">
                    <a:lumMod val="75000"/>
                  </a:schemeClr>
                </a:solidFill>
              </a:rPr>
              <a:t> </a:t>
            </a:r>
            <a:r>
              <a:rPr lang="en-US" sz="4000" b="1" dirty="0" err="1">
                <a:solidFill>
                  <a:schemeClr val="accent2">
                    <a:lumMod val="75000"/>
                  </a:schemeClr>
                </a:solidFill>
              </a:rPr>
              <a:t>lý</a:t>
            </a:r>
            <a:r>
              <a:rPr lang="en-US" sz="4000" b="1" dirty="0">
                <a:solidFill>
                  <a:schemeClr val="accent2">
                    <a:lumMod val="75000"/>
                  </a:schemeClr>
                </a:solidFill>
              </a:rPr>
              <a:t> (</a:t>
            </a:r>
            <a:r>
              <a:rPr lang="en-US" sz="4000" b="1" dirty="0" err="1">
                <a:solidFill>
                  <a:schemeClr val="accent2">
                    <a:lumMod val="75000"/>
                  </a:schemeClr>
                </a:solidFill>
              </a:rPr>
              <a:t>tiếp</a:t>
            </a:r>
            <a:r>
              <a:rPr lang="en-US" sz="4000" b="1" dirty="0">
                <a:solidFill>
                  <a:schemeClr val="accent2">
                    <a:lumMod val="75000"/>
                  </a:schemeClr>
                </a:solidFill>
              </a:rPr>
              <a:t>):</a:t>
            </a:r>
            <a:endParaRPr lang="en-US" sz="4000" dirty="0">
              <a:solidFill>
                <a:schemeClr val="accent2">
                  <a:lumMod val="75000"/>
                </a:schemeClr>
              </a:solidFill>
            </a:endParaRPr>
          </a:p>
          <a:p>
            <a:pPr algn="just"/>
            <a:r>
              <a:rPr lang="en-US" sz="4000" dirty="0" err="1"/>
              <a:t>Thể</a:t>
            </a:r>
            <a:r>
              <a:rPr lang="en-US" sz="4000" dirty="0"/>
              <a:t> </a:t>
            </a:r>
            <a:r>
              <a:rPr lang="en-US" sz="4000" dirty="0" err="1"/>
              <a:t>hiện</a:t>
            </a:r>
            <a:r>
              <a:rPr lang="en-US" sz="4000" dirty="0"/>
              <a:t> </a:t>
            </a:r>
            <a:r>
              <a:rPr lang="en-US" sz="4000" dirty="0" err="1"/>
              <a:t>những</a:t>
            </a:r>
            <a:r>
              <a:rPr lang="en-US" sz="4000" dirty="0"/>
              <a:t> </a:t>
            </a:r>
            <a:r>
              <a:rPr lang="en-US" sz="4000" dirty="0" err="1"/>
              <a:t>cảm</a:t>
            </a:r>
            <a:r>
              <a:rPr lang="en-US" sz="4000" dirty="0"/>
              <a:t> </a:t>
            </a:r>
            <a:r>
              <a:rPr lang="en-US" sz="4000" dirty="0" err="1"/>
              <a:t>xúc</a:t>
            </a:r>
            <a:r>
              <a:rPr lang="en-US" sz="4000" dirty="0"/>
              <a:t> </a:t>
            </a:r>
            <a:r>
              <a:rPr lang="en-US" sz="4000" dirty="0" err="1"/>
              <a:t>thái</a:t>
            </a:r>
            <a:r>
              <a:rPr lang="en-US" sz="4000" dirty="0"/>
              <a:t> </a:t>
            </a:r>
            <a:r>
              <a:rPr lang="en-US" sz="4000" dirty="0" err="1"/>
              <a:t>quá</a:t>
            </a:r>
            <a:r>
              <a:rPr lang="en-US" sz="4000" dirty="0"/>
              <a:t> </a:t>
            </a:r>
            <a:r>
              <a:rPr lang="en-US" sz="4000" dirty="0" err="1"/>
              <a:t>như</a:t>
            </a:r>
            <a:r>
              <a:rPr lang="en-US" sz="4000" dirty="0"/>
              <a:t> </a:t>
            </a:r>
            <a:r>
              <a:rPr lang="en-US" sz="4000" dirty="0" err="1"/>
              <a:t>rụt</a:t>
            </a:r>
            <a:r>
              <a:rPr lang="en-US" sz="4000" dirty="0"/>
              <a:t> </a:t>
            </a:r>
            <a:r>
              <a:rPr lang="en-US" sz="4000" dirty="0" err="1"/>
              <a:t>rè</a:t>
            </a:r>
            <a:r>
              <a:rPr lang="en-US" sz="4000" dirty="0"/>
              <a:t>, </a:t>
            </a:r>
            <a:r>
              <a:rPr lang="en-US" sz="4000" dirty="0" err="1"/>
              <a:t>nhút</a:t>
            </a:r>
            <a:r>
              <a:rPr lang="en-US" sz="4000" dirty="0"/>
              <a:t> </a:t>
            </a:r>
            <a:r>
              <a:rPr lang="en-US" sz="4000" dirty="0" err="1"/>
              <a:t>nhát</a:t>
            </a:r>
            <a:r>
              <a:rPr lang="en-US" sz="4000" dirty="0"/>
              <a:t>, </a:t>
            </a:r>
            <a:r>
              <a:rPr lang="en-US" sz="4000" dirty="0" err="1"/>
              <a:t>lảng</a:t>
            </a:r>
            <a:r>
              <a:rPr lang="en-US" sz="4000" dirty="0"/>
              <a:t> </a:t>
            </a:r>
            <a:r>
              <a:rPr lang="en-US" sz="4000" dirty="0" err="1"/>
              <a:t>tránh</a:t>
            </a:r>
            <a:r>
              <a:rPr lang="en-US" sz="4000" dirty="0"/>
              <a:t> </a:t>
            </a:r>
            <a:r>
              <a:rPr lang="en-US" sz="4000" dirty="0" err="1"/>
              <a:t>người</a:t>
            </a:r>
            <a:r>
              <a:rPr lang="en-US" sz="4000" dirty="0"/>
              <a:t> </a:t>
            </a:r>
            <a:r>
              <a:rPr lang="en-US" sz="4000" dirty="0" err="1"/>
              <a:t>hoặc</a:t>
            </a:r>
            <a:r>
              <a:rPr lang="en-US" sz="4000" dirty="0"/>
              <a:t> hung </a:t>
            </a:r>
            <a:r>
              <a:rPr lang="en-US" sz="4000" dirty="0" err="1"/>
              <a:t>hãn</a:t>
            </a:r>
            <a:r>
              <a:rPr lang="en-US" sz="4000" dirty="0"/>
              <a:t>.</a:t>
            </a:r>
          </a:p>
          <a:p>
            <a:pPr algn="just"/>
            <a:r>
              <a:rPr lang="en-US" sz="4000" dirty="0" err="1"/>
              <a:t>Rối</a:t>
            </a:r>
            <a:r>
              <a:rPr lang="en-US" sz="4000" dirty="0"/>
              <a:t> </a:t>
            </a:r>
            <a:r>
              <a:rPr lang="en-US" sz="4000" dirty="0" err="1"/>
              <a:t>loạn</a:t>
            </a:r>
            <a:r>
              <a:rPr lang="en-US" sz="4000" dirty="0"/>
              <a:t> </a:t>
            </a:r>
            <a:r>
              <a:rPr lang="en-US" sz="4000" dirty="0" err="1"/>
              <a:t>giấc</a:t>
            </a:r>
            <a:r>
              <a:rPr lang="en-US" sz="4000" dirty="0"/>
              <a:t> </a:t>
            </a:r>
            <a:r>
              <a:rPr lang="en-US" sz="4000" dirty="0" err="1"/>
              <a:t>ngủ</a:t>
            </a:r>
            <a:r>
              <a:rPr lang="en-US" sz="4000" dirty="0"/>
              <a:t>.</a:t>
            </a:r>
          </a:p>
          <a:p>
            <a:pPr algn="just"/>
            <a:r>
              <a:rPr lang="en-US" sz="4000" dirty="0" err="1"/>
              <a:t>Có</a:t>
            </a:r>
            <a:r>
              <a:rPr lang="en-US" sz="4000" dirty="0"/>
              <a:t> </a:t>
            </a:r>
            <a:r>
              <a:rPr lang="en-US" sz="4000" dirty="0" err="1"/>
              <a:t>những</a:t>
            </a:r>
            <a:r>
              <a:rPr lang="en-US" sz="4000" dirty="0"/>
              <a:t> </a:t>
            </a:r>
            <a:r>
              <a:rPr lang="en-US" sz="4000" dirty="0" err="1"/>
              <a:t>hành</a:t>
            </a:r>
            <a:r>
              <a:rPr lang="en-US" sz="4000" dirty="0"/>
              <a:t> vi </a:t>
            </a:r>
            <a:r>
              <a:rPr lang="en-US" sz="4000" dirty="0" err="1"/>
              <a:t>gây</a:t>
            </a:r>
            <a:r>
              <a:rPr lang="en-US" sz="4000" dirty="0"/>
              <a:t> </a:t>
            </a:r>
            <a:r>
              <a:rPr lang="en-US" sz="4000" dirty="0" err="1"/>
              <a:t>rối</a:t>
            </a:r>
            <a:r>
              <a:rPr lang="en-US" sz="4000" dirty="0"/>
              <a:t> hay </a:t>
            </a:r>
            <a:r>
              <a:rPr lang="en-US" sz="4000" dirty="0" err="1"/>
              <a:t>chống</a:t>
            </a:r>
            <a:r>
              <a:rPr lang="en-US" sz="4000" dirty="0"/>
              <a:t> </a:t>
            </a:r>
            <a:r>
              <a:rPr lang="en-US" sz="4000" dirty="0" err="1"/>
              <a:t>đối</a:t>
            </a:r>
            <a:r>
              <a:rPr lang="en-US" sz="4000" dirty="0"/>
              <a:t> </a:t>
            </a:r>
            <a:r>
              <a:rPr lang="en-US" sz="4000" dirty="0" err="1"/>
              <a:t>xã</a:t>
            </a:r>
            <a:r>
              <a:rPr lang="en-US" sz="4000" dirty="0"/>
              <a:t> </a:t>
            </a:r>
            <a:r>
              <a:rPr lang="en-US" sz="4000" dirty="0" err="1"/>
              <a:t>hội</a:t>
            </a:r>
            <a:r>
              <a:rPr lang="en-US" sz="4000" dirty="0"/>
              <a:t> (</a:t>
            </a:r>
            <a:r>
              <a:rPr lang="en-US" sz="4000" dirty="0" err="1"/>
              <a:t>bạo</a:t>
            </a:r>
            <a:r>
              <a:rPr lang="en-US" sz="4000" dirty="0"/>
              <a:t> </a:t>
            </a:r>
            <a:r>
              <a:rPr lang="en-US" sz="4000" dirty="0" err="1"/>
              <a:t>lực</a:t>
            </a:r>
            <a:r>
              <a:rPr lang="en-US" sz="4000" dirty="0"/>
              <a:t>, </a:t>
            </a:r>
            <a:r>
              <a:rPr lang="en-US" sz="4000" dirty="0" err="1"/>
              <a:t>thô</a:t>
            </a:r>
            <a:r>
              <a:rPr lang="en-US" sz="4000" dirty="0"/>
              <a:t> </a:t>
            </a:r>
            <a:r>
              <a:rPr lang="en-US" sz="4000" dirty="0" err="1"/>
              <a:t>lỗ</a:t>
            </a:r>
            <a:r>
              <a:rPr lang="en-US" sz="4000" dirty="0"/>
              <a:t>, </a:t>
            </a:r>
            <a:r>
              <a:rPr lang="en-US" sz="4000" dirty="0" err="1"/>
              <a:t>chửi</a:t>
            </a:r>
            <a:r>
              <a:rPr lang="en-US" sz="4000" dirty="0"/>
              <a:t> </a:t>
            </a:r>
            <a:r>
              <a:rPr lang="en-US" sz="4000" dirty="0" err="1"/>
              <a:t>tục</a:t>
            </a:r>
            <a:r>
              <a:rPr lang="en-US" sz="4000" dirty="0"/>
              <a:t>, </a:t>
            </a:r>
            <a:r>
              <a:rPr lang="en-US" sz="4000" dirty="0" err="1"/>
              <a:t>nói</a:t>
            </a:r>
            <a:r>
              <a:rPr lang="en-US" sz="4000" dirty="0"/>
              <a:t> </a:t>
            </a:r>
            <a:r>
              <a:rPr lang="en-US" sz="4000" dirty="0" err="1"/>
              <a:t>dối</a:t>
            </a:r>
            <a:r>
              <a:rPr lang="en-US" sz="4000" dirty="0"/>
              <a:t>, </a:t>
            </a:r>
            <a:r>
              <a:rPr lang="en-US" sz="4000" dirty="0" err="1"/>
              <a:t>phá</a:t>
            </a:r>
            <a:r>
              <a:rPr lang="en-US" sz="4000" dirty="0"/>
              <a:t> </a:t>
            </a:r>
            <a:r>
              <a:rPr lang="en-US" sz="4000" dirty="0" err="1"/>
              <a:t>hoại</a:t>
            </a:r>
            <a:r>
              <a:rPr lang="en-US" sz="4000" dirty="0"/>
              <a:t>).</a:t>
            </a:r>
          </a:p>
          <a:p>
            <a:pPr marL="0" indent="0">
              <a:buNone/>
            </a:pPr>
            <a:endParaRPr lang="en-US" sz="2600" dirty="0"/>
          </a:p>
        </p:txBody>
      </p:sp>
    </p:spTree>
    <p:extLst>
      <p:ext uri="{BB962C8B-B14F-4D97-AF65-F5344CB8AC3E}">
        <p14:creationId xmlns:p14="http://schemas.microsoft.com/office/powerpoint/2010/main" val="251212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8E3-AF1E-4EA2-AD89-F03BE735BDF6}"/>
              </a:ext>
            </a:extLst>
          </p:cNvPr>
          <p:cNvSpPr>
            <a:spLocks noGrp="1"/>
          </p:cNvSpPr>
          <p:nvPr>
            <p:ph type="title"/>
          </p:nvPr>
        </p:nvSpPr>
        <p:spPr>
          <a:xfrm>
            <a:off x="759823" y="487402"/>
            <a:ext cx="10515600" cy="826204"/>
          </a:xfrm>
        </p:spPr>
        <p:txBody>
          <a:bodyPr/>
          <a:lstStyle/>
          <a:p>
            <a:pPr algn="ctr"/>
            <a:r>
              <a:rPr lang="en-US" dirty="0" err="1"/>
              <a:t>Dấu</a:t>
            </a:r>
            <a:r>
              <a:rPr lang="en-US" dirty="0"/>
              <a:t> </a:t>
            </a:r>
            <a:r>
              <a:rPr lang="en-US" dirty="0" err="1"/>
              <a:t>hiệu</a:t>
            </a:r>
            <a:r>
              <a:rPr lang="en-US" dirty="0"/>
              <a:t> </a:t>
            </a:r>
            <a:r>
              <a:rPr lang="en-US" dirty="0" err="1"/>
              <a:t>nhận</a:t>
            </a:r>
            <a:r>
              <a:rPr lang="en-US" dirty="0"/>
              <a:t> </a:t>
            </a:r>
            <a:r>
              <a:rPr lang="en-US" dirty="0" err="1"/>
              <a:t>biết</a:t>
            </a:r>
            <a:r>
              <a:rPr lang="en-US" dirty="0"/>
              <a:t> </a:t>
            </a:r>
            <a:r>
              <a:rPr lang="en-US" dirty="0" err="1"/>
              <a:t>trẻ</a:t>
            </a:r>
            <a:r>
              <a:rPr lang="en-US" dirty="0"/>
              <a:t> </a:t>
            </a:r>
            <a:r>
              <a:rPr lang="en-US" dirty="0" err="1"/>
              <a:t>bị</a:t>
            </a:r>
            <a:r>
              <a:rPr lang="en-US" dirty="0"/>
              <a:t> </a:t>
            </a:r>
            <a:r>
              <a:rPr lang="en-US" dirty="0" err="1"/>
              <a:t>bóc</a:t>
            </a:r>
            <a:r>
              <a:rPr lang="en-US" dirty="0"/>
              <a:t> </a:t>
            </a:r>
            <a:r>
              <a:rPr lang="en-US" dirty="0" err="1"/>
              <a:t>lột</a:t>
            </a:r>
            <a:endParaRPr lang="en-US" dirty="0"/>
          </a:p>
        </p:txBody>
      </p:sp>
      <p:sp>
        <p:nvSpPr>
          <p:cNvPr id="3" name="Content Placeholder 2">
            <a:extLst>
              <a:ext uri="{FF2B5EF4-FFF2-40B4-BE49-F238E27FC236}">
                <a16:creationId xmlns:a16="http://schemas.microsoft.com/office/drawing/2014/main" id="{03EB2F50-C5C3-4368-8F4A-5413A85C1AA2}"/>
              </a:ext>
            </a:extLst>
          </p:cNvPr>
          <p:cNvSpPr>
            <a:spLocks noGrp="1"/>
          </p:cNvSpPr>
          <p:nvPr>
            <p:ph idx="1"/>
          </p:nvPr>
        </p:nvSpPr>
        <p:spPr>
          <a:xfrm>
            <a:off x="838200" y="1616468"/>
            <a:ext cx="10515600" cy="4487164"/>
          </a:xfrm>
        </p:spPr>
        <p:txBody>
          <a:bodyPr/>
          <a:lstStyle/>
          <a:p>
            <a:pPr marL="0" indent="0">
              <a:buNone/>
            </a:pPr>
            <a:r>
              <a:rPr lang="en-US" b="1" dirty="0"/>
              <a:t>* </a:t>
            </a:r>
            <a:r>
              <a:rPr lang="en-US" sz="3600" b="1" dirty="0" err="1">
                <a:solidFill>
                  <a:schemeClr val="accent2">
                    <a:lumMod val="75000"/>
                  </a:schemeClr>
                </a:solidFill>
              </a:rPr>
              <a:t>Về</a:t>
            </a:r>
            <a:r>
              <a:rPr lang="en-US" sz="3600" b="1" dirty="0">
                <a:solidFill>
                  <a:schemeClr val="accent2">
                    <a:lumMod val="75000"/>
                  </a:schemeClr>
                </a:solidFill>
              </a:rPr>
              <a:t> </a:t>
            </a:r>
            <a:r>
              <a:rPr lang="en-US" sz="3600" b="1" dirty="0" err="1">
                <a:solidFill>
                  <a:schemeClr val="accent2">
                    <a:lumMod val="75000"/>
                  </a:schemeClr>
                </a:solidFill>
              </a:rPr>
              <a:t>tâm</a:t>
            </a:r>
            <a:r>
              <a:rPr lang="en-US" sz="3600" b="1" dirty="0">
                <a:solidFill>
                  <a:schemeClr val="accent2">
                    <a:lumMod val="75000"/>
                  </a:schemeClr>
                </a:solidFill>
              </a:rPr>
              <a:t> </a:t>
            </a:r>
            <a:r>
              <a:rPr lang="en-US" sz="3600" b="1" dirty="0" err="1">
                <a:solidFill>
                  <a:schemeClr val="accent2">
                    <a:lumMod val="75000"/>
                  </a:schemeClr>
                </a:solidFill>
              </a:rPr>
              <a:t>lý</a:t>
            </a:r>
            <a:r>
              <a:rPr lang="en-US" sz="3600" b="1" dirty="0">
                <a:solidFill>
                  <a:schemeClr val="accent2">
                    <a:lumMod val="75000"/>
                  </a:schemeClr>
                </a:solidFill>
              </a:rPr>
              <a:t> (</a:t>
            </a:r>
            <a:r>
              <a:rPr lang="en-US" sz="3600" b="1" dirty="0" err="1">
                <a:solidFill>
                  <a:schemeClr val="accent2">
                    <a:lumMod val="75000"/>
                  </a:schemeClr>
                </a:solidFill>
              </a:rPr>
              <a:t>tiếp</a:t>
            </a:r>
            <a:r>
              <a:rPr lang="en-US" sz="3600" b="1" dirty="0">
                <a:solidFill>
                  <a:schemeClr val="accent2">
                    <a:lumMod val="75000"/>
                  </a:schemeClr>
                </a:solidFill>
              </a:rPr>
              <a:t>):</a:t>
            </a:r>
            <a:endParaRPr lang="en-US" dirty="0">
              <a:solidFill>
                <a:schemeClr val="accent2">
                  <a:lumMod val="75000"/>
                </a:schemeClr>
              </a:solidFill>
            </a:endParaRPr>
          </a:p>
          <a:p>
            <a:pPr algn="just"/>
            <a:r>
              <a:rPr lang="en-US" sz="3600" dirty="0" err="1"/>
              <a:t>Có</a:t>
            </a:r>
            <a:r>
              <a:rPr lang="en-US" sz="3600" dirty="0"/>
              <a:t> </a:t>
            </a:r>
            <a:r>
              <a:rPr lang="en-US" sz="3600" dirty="0" err="1"/>
              <a:t>những</a:t>
            </a:r>
            <a:r>
              <a:rPr lang="en-US" sz="3600" dirty="0"/>
              <a:t> </a:t>
            </a:r>
            <a:r>
              <a:rPr lang="en-US" sz="3600" dirty="0" err="1"/>
              <a:t>hành</a:t>
            </a:r>
            <a:r>
              <a:rPr lang="en-US" sz="3600" dirty="0"/>
              <a:t> vi </a:t>
            </a:r>
            <a:r>
              <a:rPr lang="en-US" sz="3600" dirty="0" err="1"/>
              <a:t>không</a:t>
            </a:r>
            <a:r>
              <a:rPr lang="en-US" sz="3600" dirty="0"/>
              <a:t> </a:t>
            </a:r>
            <a:r>
              <a:rPr lang="en-US" sz="3600" dirty="0" err="1"/>
              <a:t>phù</a:t>
            </a:r>
            <a:r>
              <a:rPr lang="en-US" sz="3600" dirty="0"/>
              <a:t> </a:t>
            </a:r>
            <a:r>
              <a:rPr lang="en-US" sz="3600" dirty="0" err="1"/>
              <a:t>hợp</a:t>
            </a:r>
            <a:r>
              <a:rPr lang="en-US" sz="3600" dirty="0"/>
              <a:t> </a:t>
            </a:r>
            <a:r>
              <a:rPr lang="en-US" sz="3600" dirty="0" err="1"/>
              <a:t>với</a:t>
            </a:r>
            <a:r>
              <a:rPr lang="en-US" sz="3600" dirty="0"/>
              <a:t> </a:t>
            </a:r>
            <a:r>
              <a:rPr lang="en-US" sz="3600" dirty="0" err="1"/>
              <a:t>lứa</a:t>
            </a:r>
            <a:r>
              <a:rPr lang="en-US" sz="3600" dirty="0"/>
              <a:t> </a:t>
            </a:r>
            <a:r>
              <a:rPr lang="en-US" sz="3600" dirty="0" err="1"/>
              <a:t>tuổi</a:t>
            </a:r>
            <a:r>
              <a:rPr lang="en-US" sz="3600" dirty="0"/>
              <a:t> </a:t>
            </a:r>
            <a:r>
              <a:rPr lang="en-US" sz="3600" dirty="0" err="1"/>
              <a:t>như</a:t>
            </a:r>
            <a:r>
              <a:rPr lang="en-US" sz="3600" dirty="0"/>
              <a:t> </a:t>
            </a:r>
            <a:r>
              <a:rPr lang="en-US" sz="3600" dirty="0" err="1"/>
              <a:t>quá</a:t>
            </a:r>
            <a:r>
              <a:rPr lang="en-US" sz="3600" dirty="0"/>
              <a:t> </a:t>
            </a:r>
            <a:r>
              <a:rPr lang="en-US" sz="3600" dirty="0" err="1"/>
              <a:t>chững</a:t>
            </a:r>
            <a:r>
              <a:rPr lang="en-US" sz="3600" dirty="0"/>
              <a:t> </a:t>
            </a:r>
            <a:r>
              <a:rPr lang="en-US" sz="3600" dirty="0" err="1"/>
              <a:t>chạc</a:t>
            </a:r>
            <a:r>
              <a:rPr lang="en-US" sz="3600" dirty="0"/>
              <a:t> </a:t>
            </a:r>
            <a:r>
              <a:rPr lang="en-US" sz="3600" dirty="0" err="1"/>
              <a:t>hoặc</a:t>
            </a:r>
            <a:r>
              <a:rPr lang="en-US" sz="3600" dirty="0"/>
              <a:t> </a:t>
            </a:r>
            <a:r>
              <a:rPr lang="en-US" sz="3600" dirty="0" err="1"/>
              <a:t>quá</a:t>
            </a:r>
            <a:r>
              <a:rPr lang="en-US" sz="3600" dirty="0"/>
              <a:t> </a:t>
            </a:r>
            <a:r>
              <a:rPr lang="en-US" sz="3600" dirty="0" err="1"/>
              <a:t>trẻ</a:t>
            </a:r>
            <a:r>
              <a:rPr lang="en-US" sz="3600" dirty="0"/>
              <a:t> con.</a:t>
            </a:r>
          </a:p>
          <a:p>
            <a:pPr algn="just"/>
            <a:r>
              <a:rPr lang="en-US" sz="3600" dirty="0" err="1"/>
              <a:t>Bỏ</a:t>
            </a:r>
            <a:r>
              <a:rPr lang="en-US" sz="3600" dirty="0"/>
              <a:t> </a:t>
            </a:r>
            <a:r>
              <a:rPr lang="en-US" sz="3600" dirty="0" err="1"/>
              <a:t>nhà</a:t>
            </a:r>
            <a:r>
              <a:rPr lang="en-US" sz="3600" dirty="0"/>
              <a:t> </a:t>
            </a:r>
            <a:r>
              <a:rPr lang="en-US" sz="3600" dirty="0" err="1"/>
              <a:t>đi</a:t>
            </a:r>
            <a:r>
              <a:rPr lang="en-US" sz="3600" dirty="0"/>
              <a:t>.</a:t>
            </a:r>
          </a:p>
          <a:p>
            <a:pPr algn="just"/>
            <a:r>
              <a:rPr lang="en-US" sz="3600" dirty="0" err="1"/>
              <a:t>Có</a:t>
            </a:r>
            <a:r>
              <a:rPr lang="en-US" sz="3600" dirty="0"/>
              <a:t> ý </a:t>
            </a:r>
            <a:r>
              <a:rPr lang="en-US" sz="3600" dirty="0" err="1"/>
              <a:t>nghĩ</a:t>
            </a:r>
            <a:r>
              <a:rPr lang="en-US" sz="3600" dirty="0"/>
              <a:t> </a:t>
            </a:r>
            <a:r>
              <a:rPr lang="en-US" sz="3600" dirty="0" err="1"/>
              <a:t>hoặc</a:t>
            </a:r>
            <a:r>
              <a:rPr lang="en-US" sz="3600" dirty="0"/>
              <a:t> </a:t>
            </a:r>
            <a:r>
              <a:rPr lang="en-US" sz="3600" dirty="0" err="1"/>
              <a:t>hành</a:t>
            </a:r>
            <a:r>
              <a:rPr lang="en-US" sz="3600" dirty="0"/>
              <a:t> </a:t>
            </a:r>
            <a:r>
              <a:rPr lang="en-US" sz="3600" dirty="0" err="1"/>
              <a:t>động</a:t>
            </a:r>
            <a:r>
              <a:rPr lang="en-US" sz="3600" dirty="0"/>
              <a:t> </a:t>
            </a:r>
            <a:r>
              <a:rPr lang="en-US" sz="3600" dirty="0" err="1"/>
              <a:t>tự</a:t>
            </a:r>
            <a:r>
              <a:rPr lang="en-US" sz="3600" dirty="0"/>
              <a:t> </a:t>
            </a:r>
            <a:r>
              <a:rPr lang="en-US" sz="3600" dirty="0" err="1"/>
              <a:t>làm</a:t>
            </a:r>
            <a:r>
              <a:rPr lang="en-US" sz="3600" dirty="0"/>
              <a:t> </a:t>
            </a:r>
            <a:r>
              <a:rPr lang="en-US" sz="3600" dirty="0" err="1"/>
              <a:t>hại</a:t>
            </a:r>
            <a:r>
              <a:rPr lang="en-US" sz="3600" dirty="0"/>
              <a:t> </a:t>
            </a:r>
            <a:r>
              <a:rPr lang="en-US" sz="3600" dirty="0" err="1"/>
              <a:t>bản</a:t>
            </a:r>
            <a:r>
              <a:rPr lang="en-US" sz="3600" dirty="0"/>
              <a:t> </a:t>
            </a:r>
            <a:r>
              <a:rPr lang="en-US" sz="3600" dirty="0" err="1"/>
              <a:t>thân</a:t>
            </a:r>
            <a:r>
              <a:rPr lang="en-US" sz="3600" dirty="0"/>
              <a:t>, </a:t>
            </a:r>
            <a:r>
              <a:rPr lang="en-US" sz="3600" dirty="0" err="1"/>
              <a:t>thậm</a:t>
            </a:r>
            <a:r>
              <a:rPr lang="en-US" sz="3600" dirty="0"/>
              <a:t> </a:t>
            </a:r>
            <a:r>
              <a:rPr lang="en-US" sz="3600" dirty="0" err="1"/>
              <a:t>chí</a:t>
            </a:r>
            <a:r>
              <a:rPr lang="en-US" sz="3600" dirty="0"/>
              <a:t> </a:t>
            </a:r>
            <a:r>
              <a:rPr lang="en-US" sz="3600" dirty="0" err="1"/>
              <a:t>tự</a:t>
            </a:r>
            <a:r>
              <a:rPr lang="en-US" sz="3600" dirty="0"/>
              <a:t> </a:t>
            </a:r>
            <a:r>
              <a:rPr lang="en-US" sz="3600" dirty="0" err="1"/>
              <a:t>sát</a:t>
            </a:r>
            <a:r>
              <a:rPr lang="en-US" sz="3600" dirty="0"/>
              <a:t> (VD: </a:t>
            </a:r>
            <a:r>
              <a:rPr lang="en-US" sz="3600" dirty="0" err="1"/>
              <a:t>rạch</a:t>
            </a:r>
            <a:r>
              <a:rPr lang="en-US" sz="3600" dirty="0"/>
              <a:t> </a:t>
            </a:r>
            <a:r>
              <a:rPr lang="en-US" sz="3600" dirty="0" err="1"/>
              <a:t>tay</a:t>
            </a:r>
            <a:r>
              <a:rPr lang="en-US" sz="3600" dirty="0"/>
              <a:t>, </a:t>
            </a:r>
            <a:r>
              <a:rPr lang="en-US" sz="3600" dirty="0" err="1"/>
              <a:t>uống</a:t>
            </a:r>
            <a:r>
              <a:rPr lang="en-US" sz="3600" dirty="0"/>
              <a:t> </a:t>
            </a:r>
            <a:r>
              <a:rPr lang="en-US" sz="3600" dirty="0" err="1"/>
              <a:t>thuốc</a:t>
            </a:r>
            <a:r>
              <a:rPr lang="en-US" sz="3600" dirty="0"/>
              <a:t> </a:t>
            </a:r>
            <a:r>
              <a:rPr lang="en-US" sz="3600" dirty="0" err="1"/>
              <a:t>ngủ</a:t>
            </a:r>
            <a:r>
              <a:rPr lang="en-US" sz="3600" dirty="0"/>
              <a:t>,…)</a:t>
            </a:r>
          </a:p>
          <a:p>
            <a:pPr marL="0" indent="0">
              <a:buNone/>
            </a:pPr>
            <a:endParaRPr lang="en-US" sz="2600" dirty="0"/>
          </a:p>
        </p:txBody>
      </p:sp>
    </p:spTree>
    <p:extLst>
      <p:ext uri="{BB962C8B-B14F-4D97-AF65-F5344CB8AC3E}">
        <p14:creationId xmlns:p14="http://schemas.microsoft.com/office/powerpoint/2010/main" val="305083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C8776-0A39-4F72-8BAF-34BBE1C337BC}"/>
              </a:ext>
            </a:extLst>
          </p:cNvPr>
          <p:cNvSpPr>
            <a:spLocks noGrp="1"/>
          </p:cNvSpPr>
          <p:nvPr>
            <p:ph type="title"/>
          </p:nvPr>
        </p:nvSpPr>
        <p:spPr>
          <a:xfrm>
            <a:off x="639417" y="469002"/>
            <a:ext cx="10515600" cy="1325563"/>
          </a:xfrm>
        </p:spPr>
        <p:txBody>
          <a:bodyPr/>
          <a:lstStyle/>
          <a:p>
            <a:pPr algn="ctr"/>
            <a:r>
              <a:rPr lang="en-US" dirty="0" err="1">
                <a:solidFill>
                  <a:srgbClr val="C00000"/>
                </a:solidFill>
              </a:rPr>
              <a:t>Các</a:t>
            </a:r>
            <a:r>
              <a:rPr lang="en-US" dirty="0">
                <a:solidFill>
                  <a:srgbClr val="C00000"/>
                </a:solidFill>
              </a:rPr>
              <a:t> </a:t>
            </a:r>
            <a:r>
              <a:rPr lang="en-US" dirty="0" err="1">
                <a:solidFill>
                  <a:srgbClr val="C00000"/>
                </a:solidFill>
              </a:rPr>
              <a:t>hình</a:t>
            </a:r>
            <a:r>
              <a:rPr lang="en-US" dirty="0">
                <a:solidFill>
                  <a:srgbClr val="C00000"/>
                </a:solidFill>
              </a:rPr>
              <a:t> </a:t>
            </a:r>
            <a:r>
              <a:rPr lang="en-US" dirty="0" err="1">
                <a:solidFill>
                  <a:srgbClr val="C00000"/>
                </a:solidFill>
              </a:rPr>
              <a:t>thức</a:t>
            </a:r>
            <a:r>
              <a:rPr lang="en-US" dirty="0">
                <a:solidFill>
                  <a:srgbClr val="C00000"/>
                </a:solidFill>
              </a:rPr>
              <a:t> </a:t>
            </a:r>
            <a:r>
              <a:rPr lang="en-US" dirty="0" err="1">
                <a:solidFill>
                  <a:srgbClr val="C00000"/>
                </a:solidFill>
              </a:rPr>
              <a:t>xâm</a:t>
            </a:r>
            <a:r>
              <a:rPr lang="en-US" dirty="0">
                <a:solidFill>
                  <a:srgbClr val="C00000"/>
                </a:solidFill>
              </a:rPr>
              <a:t> </a:t>
            </a:r>
            <a:r>
              <a:rPr lang="en-US" dirty="0" err="1">
                <a:solidFill>
                  <a:srgbClr val="C00000"/>
                </a:solidFill>
              </a:rPr>
              <a:t>hại</a:t>
            </a:r>
            <a:r>
              <a:rPr lang="en-US" dirty="0">
                <a:solidFill>
                  <a:srgbClr val="C00000"/>
                </a:solidFill>
              </a:rPr>
              <a:t> </a:t>
            </a:r>
            <a:r>
              <a:rPr lang="en-US" dirty="0" err="1">
                <a:solidFill>
                  <a:srgbClr val="C00000"/>
                </a:solidFill>
              </a:rPr>
              <a:t>trẻ</a:t>
            </a:r>
            <a:r>
              <a:rPr lang="en-US" dirty="0">
                <a:solidFill>
                  <a:srgbClr val="C00000"/>
                </a:solidFill>
              </a:rPr>
              <a:t> </a:t>
            </a:r>
            <a:r>
              <a:rPr lang="en-US" dirty="0" err="1">
                <a:solidFill>
                  <a:srgbClr val="C00000"/>
                </a:solidFill>
              </a:rPr>
              <a:t>em</a:t>
            </a:r>
            <a:endParaRPr lang="en-US" dirty="0">
              <a:solidFill>
                <a:srgbClr val="C00000"/>
              </a:solidFill>
            </a:endParaRPr>
          </a:p>
        </p:txBody>
      </p:sp>
      <p:sp>
        <p:nvSpPr>
          <p:cNvPr id="3" name="Content Placeholder 2">
            <a:extLst>
              <a:ext uri="{FF2B5EF4-FFF2-40B4-BE49-F238E27FC236}">
                <a16:creationId xmlns:a16="http://schemas.microsoft.com/office/drawing/2014/main" id="{7BB8A594-98A8-42AB-B179-E6348B0B2261}"/>
              </a:ext>
            </a:extLst>
          </p:cNvPr>
          <p:cNvSpPr>
            <a:spLocks noGrp="1"/>
          </p:cNvSpPr>
          <p:nvPr>
            <p:ph idx="1"/>
          </p:nvPr>
        </p:nvSpPr>
        <p:spPr>
          <a:xfrm>
            <a:off x="4412974" y="2222143"/>
            <a:ext cx="6940826" cy="4635857"/>
          </a:xfrm>
        </p:spPr>
        <p:txBody>
          <a:bodyPr>
            <a:normAutofit/>
          </a:bodyPr>
          <a:lstStyle/>
          <a:p>
            <a:pPr>
              <a:buFont typeface="Wingdings" panose="05000000000000000000" pitchFamily="2" charset="2"/>
              <a:buChar char="§"/>
            </a:pPr>
            <a:r>
              <a:rPr lang="en-US" sz="3200" i="1" dirty="0" err="1"/>
              <a:t>Bạo</a:t>
            </a:r>
            <a:r>
              <a:rPr lang="en-US" sz="3200" i="1" dirty="0"/>
              <a:t> </a:t>
            </a:r>
            <a:r>
              <a:rPr lang="en-US" sz="3200" i="1" dirty="0" err="1"/>
              <a:t>lực</a:t>
            </a:r>
            <a:r>
              <a:rPr lang="en-US" sz="3200" i="1" dirty="0"/>
              <a:t> </a:t>
            </a:r>
            <a:r>
              <a:rPr lang="en-US" sz="3200" i="1" dirty="0" err="1"/>
              <a:t>trẻ</a:t>
            </a:r>
            <a:r>
              <a:rPr lang="en-US" sz="3200" i="1" dirty="0"/>
              <a:t> </a:t>
            </a:r>
            <a:r>
              <a:rPr lang="en-US" sz="3200" i="1" dirty="0" err="1"/>
              <a:t>em</a:t>
            </a:r>
            <a:r>
              <a:rPr lang="en-US" sz="3200" i="1" dirty="0"/>
              <a:t> (</a:t>
            </a:r>
            <a:r>
              <a:rPr lang="en-US" sz="3200" i="1" dirty="0" err="1"/>
              <a:t>thể</a:t>
            </a:r>
            <a:r>
              <a:rPr lang="en-US" sz="3200" i="1" dirty="0"/>
              <a:t> </a:t>
            </a:r>
            <a:r>
              <a:rPr lang="en-US" sz="3200" i="1" dirty="0" err="1"/>
              <a:t>chất</a:t>
            </a:r>
            <a:r>
              <a:rPr lang="en-US" sz="3200" i="1" dirty="0"/>
              <a:t>, </a:t>
            </a:r>
            <a:r>
              <a:rPr lang="en-US" sz="3200" i="1" dirty="0" err="1"/>
              <a:t>tinh</a:t>
            </a:r>
            <a:r>
              <a:rPr lang="en-US" sz="3200" i="1" dirty="0"/>
              <a:t> </a:t>
            </a:r>
            <a:r>
              <a:rPr lang="en-US" sz="3200" i="1" dirty="0" err="1"/>
              <a:t>thần</a:t>
            </a:r>
            <a:r>
              <a:rPr lang="en-US" sz="3200" i="1" dirty="0"/>
              <a:t>) </a:t>
            </a:r>
          </a:p>
          <a:p>
            <a:pPr>
              <a:buFont typeface="Wingdings" panose="05000000000000000000" pitchFamily="2" charset="2"/>
              <a:buChar char="§"/>
            </a:pPr>
            <a:r>
              <a:rPr lang="en-US" sz="3200" i="1" dirty="0" err="1"/>
              <a:t>Xâm</a:t>
            </a:r>
            <a:r>
              <a:rPr lang="en-US" sz="3200" i="1" dirty="0"/>
              <a:t> </a:t>
            </a:r>
            <a:r>
              <a:rPr lang="en-US" sz="3200" i="1" dirty="0" err="1"/>
              <a:t>hại</a:t>
            </a:r>
            <a:r>
              <a:rPr lang="en-US" sz="3200" i="1" dirty="0"/>
              <a:t> </a:t>
            </a:r>
            <a:r>
              <a:rPr lang="en-US" sz="3200" i="1" dirty="0" err="1"/>
              <a:t>tình</a:t>
            </a:r>
            <a:r>
              <a:rPr lang="en-US" sz="3200" i="1" dirty="0"/>
              <a:t> </a:t>
            </a:r>
            <a:r>
              <a:rPr lang="en-US" sz="3200" i="1" dirty="0" err="1"/>
              <a:t>dục</a:t>
            </a:r>
            <a:endParaRPr lang="en-US" sz="3200" i="1" dirty="0"/>
          </a:p>
          <a:p>
            <a:pPr>
              <a:buFont typeface="Wingdings" panose="05000000000000000000" pitchFamily="2" charset="2"/>
              <a:buChar char="§"/>
            </a:pPr>
            <a:r>
              <a:rPr lang="en-US" sz="3200" i="1" dirty="0" err="1"/>
              <a:t>Bóc</a:t>
            </a:r>
            <a:r>
              <a:rPr lang="en-US" sz="3200" i="1" dirty="0"/>
              <a:t> </a:t>
            </a:r>
            <a:r>
              <a:rPr lang="en-US" sz="3200" i="1" dirty="0" err="1"/>
              <a:t>lột</a:t>
            </a:r>
            <a:endParaRPr lang="en-US" sz="3200" i="1" dirty="0"/>
          </a:p>
          <a:p>
            <a:pPr>
              <a:buFont typeface="Wingdings" panose="05000000000000000000" pitchFamily="2" charset="2"/>
              <a:buChar char="§"/>
            </a:pPr>
            <a:r>
              <a:rPr lang="en-US" sz="3200" i="1" dirty="0" err="1"/>
              <a:t>Mua</a:t>
            </a:r>
            <a:r>
              <a:rPr lang="en-US" sz="3200" i="1" dirty="0"/>
              <a:t> </a:t>
            </a:r>
            <a:r>
              <a:rPr lang="en-US" sz="3200" i="1" dirty="0" err="1"/>
              <a:t>bán</a:t>
            </a:r>
            <a:endParaRPr lang="en-US" sz="3200" i="1" dirty="0"/>
          </a:p>
          <a:p>
            <a:pPr>
              <a:buFont typeface="Wingdings" panose="05000000000000000000" pitchFamily="2" charset="2"/>
              <a:buChar char="§"/>
            </a:pPr>
            <a:r>
              <a:rPr lang="en-US" sz="3200" i="1" dirty="0" err="1"/>
              <a:t>Bỏ</a:t>
            </a:r>
            <a:r>
              <a:rPr lang="en-US" sz="3200" i="1" dirty="0"/>
              <a:t> </a:t>
            </a:r>
            <a:r>
              <a:rPr lang="en-US" sz="3200" i="1" dirty="0" err="1"/>
              <a:t>rơi</a:t>
            </a:r>
            <a:r>
              <a:rPr lang="en-US" sz="3200" i="1" dirty="0"/>
              <a:t>, </a:t>
            </a:r>
            <a:r>
              <a:rPr lang="en-US" sz="3200" i="1" dirty="0" err="1"/>
              <a:t>bỏ</a:t>
            </a:r>
            <a:r>
              <a:rPr lang="en-US" sz="3200" i="1" dirty="0"/>
              <a:t> </a:t>
            </a:r>
            <a:r>
              <a:rPr lang="en-US" sz="3200" i="1" dirty="0" err="1"/>
              <a:t>mặc</a:t>
            </a:r>
            <a:endParaRPr lang="en-US" sz="3200" i="1" dirty="0"/>
          </a:p>
          <a:p>
            <a:pPr>
              <a:buFont typeface="Wingdings" panose="05000000000000000000" pitchFamily="2" charset="2"/>
              <a:buChar char="§"/>
            </a:pPr>
            <a:r>
              <a:rPr lang="en-US" sz="3200" i="1" dirty="0"/>
              <a:t>….</a:t>
            </a:r>
          </a:p>
        </p:txBody>
      </p:sp>
      <p:pic>
        <p:nvPicPr>
          <p:cNvPr id="5" name="Picture 4">
            <a:extLst>
              <a:ext uri="{FF2B5EF4-FFF2-40B4-BE49-F238E27FC236}">
                <a16:creationId xmlns:a16="http://schemas.microsoft.com/office/drawing/2014/main" id="{D96B4CD5-05C8-4576-9576-942C4E5CF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546772"/>
            <a:ext cx="2741951" cy="2741951"/>
          </a:xfrm>
          <a:prstGeom prst="rect">
            <a:avLst/>
          </a:prstGeom>
        </p:spPr>
      </p:pic>
    </p:spTree>
    <p:extLst>
      <p:ext uri="{BB962C8B-B14F-4D97-AF65-F5344CB8AC3E}">
        <p14:creationId xmlns:p14="http://schemas.microsoft.com/office/powerpoint/2010/main" val="367226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1000"/>
                                        <p:tgtEl>
                                          <p:spTgt spid="5"/>
                                        </p:tgtEl>
                                      </p:cBhvr>
                                    </p:animEffect>
                                    <p:anim calcmode="lin" valueType="num">
                                      <p:cBhvr>
                                        <p:cTn id="55" dur="1000" fill="hold"/>
                                        <p:tgtEl>
                                          <p:spTgt spid="5"/>
                                        </p:tgtEl>
                                        <p:attrNameLst>
                                          <p:attrName>ppt_x</p:attrName>
                                        </p:attrNameLst>
                                      </p:cBhvr>
                                      <p:tavLst>
                                        <p:tav tm="0">
                                          <p:val>
                                            <p:strVal val="#ppt_x"/>
                                          </p:val>
                                        </p:tav>
                                        <p:tav tm="100000">
                                          <p:val>
                                            <p:strVal val="#ppt_x"/>
                                          </p:val>
                                        </p:tav>
                                      </p:tavLst>
                                    </p:anim>
                                    <p:anim calcmode="lin" valueType="num">
                                      <p:cBhvr>
                                        <p:cTn id="5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7505C-7435-4468-8B80-6B5A8D58E7AE}"/>
              </a:ext>
            </a:extLst>
          </p:cNvPr>
          <p:cNvSpPr>
            <a:spLocks noGrp="1"/>
          </p:cNvSpPr>
          <p:nvPr>
            <p:ph type="title"/>
          </p:nvPr>
        </p:nvSpPr>
        <p:spPr/>
        <p:txBody>
          <a:bodyPr>
            <a:normAutofit fontScale="90000"/>
          </a:bodyPr>
          <a:lstStyle/>
          <a:p>
            <a:pPr algn="ctr"/>
            <a:r>
              <a:rPr lang="en-US" dirty="0" err="1"/>
              <a:t>Dấu</a:t>
            </a:r>
            <a:r>
              <a:rPr lang="en-US" dirty="0"/>
              <a:t> </a:t>
            </a:r>
            <a:r>
              <a:rPr lang="en-US" dirty="0" err="1"/>
              <a:t>hiệu</a:t>
            </a:r>
            <a:r>
              <a:rPr lang="en-US" dirty="0"/>
              <a:t> </a:t>
            </a:r>
            <a:r>
              <a:rPr lang="en-US" dirty="0" err="1"/>
              <a:t>nhận</a:t>
            </a:r>
            <a:r>
              <a:rPr lang="en-US" dirty="0"/>
              <a:t> </a:t>
            </a:r>
            <a:r>
              <a:rPr lang="en-US" dirty="0" err="1"/>
              <a:t>biết</a:t>
            </a:r>
            <a:r>
              <a:rPr lang="en-US" dirty="0"/>
              <a:t> ng</a:t>
            </a:r>
            <a:r>
              <a:rPr lang="vi-VN" dirty="0"/>
              <a:t>ư</a:t>
            </a:r>
            <a:r>
              <a:rPr lang="en-US" dirty="0" err="1"/>
              <a:t>ời</a:t>
            </a:r>
            <a:r>
              <a:rPr lang="en-US" dirty="0"/>
              <a:t> </a:t>
            </a:r>
            <a:r>
              <a:rPr lang="en-US" dirty="0" err="1" smtClean="0"/>
              <a:t>có</a:t>
            </a:r>
            <a:r>
              <a:rPr lang="en-US" dirty="0" smtClean="0"/>
              <a:t> </a:t>
            </a:r>
            <a:r>
              <a:rPr lang="en-US" dirty="0" err="1"/>
              <a:t>hành</a:t>
            </a:r>
            <a:r>
              <a:rPr lang="en-US" dirty="0"/>
              <a:t> vi </a:t>
            </a:r>
            <a:r>
              <a:rPr lang="en-US" dirty="0" err="1"/>
              <a:t>bóc</a:t>
            </a:r>
            <a:r>
              <a:rPr lang="en-US" dirty="0"/>
              <a:t> </a:t>
            </a:r>
            <a:r>
              <a:rPr lang="en-US" dirty="0" err="1"/>
              <a:t>lột</a:t>
            </a:r>
            <a:r>
              <a:rPr lang="en-US" dirty="0"/>
              <a:t> </a:t>
            </a:r>
            <a:r>
              <a:rPr lang="en-US" dirty="0" err="1"/>
              <a:t>trẻ</a:t>
            </a:r>
            <a:r>
              <a:rPr lang="en-US" dirty="0"/>
              <a:t> </a:t>
            </a:r>
            <a:r>
              <a:rPr lang="en-US" dirty="0" err="1"/>
              <a:t>em</a:t>
            </a:r>
            <a:endParaRPr lang="en-US" dirty="0"/>
          </a:p>
        </p:txBody>
      </p:sp>
      <p:sp>
        <p:nvSpPr>
          <p:cNvPr id="3" name="Content Placeholder 2">
            <a:extLst>
              <a:ext uri="{FF2B5EF4-FFF2-40B4-BE49-F238E27FC236}">
                <a16:creationId xmlns:a16="http://schemas.microsoft.com/office/drawing/2014/main" id="{CF1254EF-BCA5-475C-84DE-5146090A842A}"/>
              </a:ext>
            </a:extLst>
          </p:cNvPr>
          <p:cNvSpPr>
            <a:spLocks noGrp="1"/>
          </p:cNvSpPr>
          <p:nvPr>
            <p:ph idx="1"/>
          </p:nvPr>
        </p:nvSpPr>
        <p:spPr>
          <a:xfrm>
            <a:off x="673967" y="2130191"/>
            <a:ext cx="10679833" cy="3763618"/>
          </a:xfrm>
        </p:spPr>
        <p:txBody>
          <a:bodyPr/>
          <a:lstStyle/>
          <a:p>
            <a:pPr algn="just"/>
            <a:r>
              <a:rPr lang="en-US" sz="3600" dirty="0" err="1"/>
              <a:t>Sử</a:t>
            </a:r>
            <a:r>
              <a:rPr lang="en-US" sz="3600" dirty="0"/>
              <a:t> </a:t>
            </a:r>
            <a:r>
              <a:rPr lang="en-US" sz="3600" dirty="0" err="1"/>
              <a:t>dụng</a:t>
            </a:r>
            <a:r>
              <a:rPr lang="en-US" sz="3600" dirty="0"/>
              <a:t> lao </a:t>
            </a:r>
            <a:r>
              <a:rPr lang="en-US" sz="3600" dirty="0" err="1"/>
              <a:t>động</a:t>
            </a:r>
            <a:r>
              <a:rPr lang="en-US" sz="3600" dirty="0"/>
              <a:t> </a:t>
            </a:r>
            <a:r>
              <a:rPr lang="en-US" sz="3600" dirty="0" err="1"/>
              <a:t>trẻ</a:t>
            </a:r>
            <a:r>
              <a:rPr lang="en-US" sz="3600" dirty="0"/>
              <a:t> </a:t>
            </a:r>
            <a:r>
              <a:rPr lang="en-US" sz="3600" dirty="0" err="1"/>
              <a:t>em</a:t>
            </a:r>
            <a:r>
              <a:rPr lang="en-US" sz="3600" dirty="0"/>
              <a:t> </a:t>
            </a:r>
            <a:r>
              <a:rPr lang="en-US" sz="3600" dirty="0" err="1"/>
              <a:t>để</a:t>
            </a:r>
            <a:r>
              <a:rPr lang="en-US" sz="3600" dirty="0"/>
              <a:t> </a:t>
            </a:r>
            <a:r>
              <a:rPr lang="en-US" sz="3600" dirty="0" err="1"/>
              <a:t>giúp</a:t>
            </a:r>
            <a:r>
              <a:rPr lang="en-US" sz="3600" dirty="0"/>
              <a:t> </a:t>
            </a:r>
            <a:r>
              <a:rPr lang="en-US" sz="3600" dirty="0" err="1"/>
              <a:t>việc</a:t>
            </a:r>
            <a:r>
              <a:rPr lang="en-US" sz="3600" dirty="0"/>
              <a:t> </a:t>
            </a:r>
            <a:r>
              <a:rPr lang="en-US" sz="3600" dirty="0" err="1"/>
              <a:t>nhà</a:t>
            </a:r>
            <a:r>
              <a:rPr lang="en-US" sz="3600" dirty="0"/>
              <a:t>, </a:t>
            </a:r>
            <a:r>
              <a:rPr lang="en-US" sz="3600" dirty="0" err="1"/>
              <a:t>phục</a:t>
            </a:r>
            <a:r>
              <a:rPr lang="en-US" sz="3600" dirty="0"/>
              <a:t> </a:t>
            </a:r>
            <a:r>
              <a:rPr lang="en-US" sz="3600" dirty="0" err="1"/>
              <a:t>vụ</a:t>
            </a:r>
            <a:r>
              <a:rPr lang="en-US" sz="3600" dirty="0"/>
              <a:t> </a:t>
            </a:r>
            <a:r>
              <a:rPr lang="en-US" sz="3600" dirty="0" err="1"/>
              <a:t>trong</a:t>
            </a:r>
            <a:r>
              <a:rPr lang="en-US" sz="3600" dirty="0"/>
              <a:t> </a:t>
            </a:r>
            <a:r>
              <a:rPr lang="en-US" sz="3600" dirty="0" err="1"/>
              <a:t>quán</a:t>
            </a:r>
            <a:r>
              <a:rPr lang="en-US" sz="3600" dirty="0"/>
              <a:t> </a:t>
            </a:r>
            <a:r>
              <a:rPr lang="en-US" sz="3600" dirty="0" err="1"/>
              <a:t>bán</a:t>
            </a:r>
            <a:r>
              <a:rPr lang="en-US" sz="3600" dirty="0"/>
              <a:t> </a:t>
            </a:r>
            <a:r>
              <a:rPr lang="en-US" sz="3600" dirty="0" err="1"/>
              <a:t>đồ</a:t>
            </a:r>
            <a:r>
              <a:rPr lang="en-US" sz="3600" dirty="0"/>
              <a:t> </a:t>
            </a:r>
            <a:r>
              <a:rPr lang="en-US" sz="3600" dirty="0" err="1"/>
              <a:t>ăn</a:t>
            </a:r>
            <a:r>
              <a:rPr lang="en-US" sz="3600" dirty="0"/>
              <a:t>, </a:t>
            </a:r>
            <a:r>
              <a:rPr lang="en-US" sz="3600" dirty="0" err="1"/>
              <a:t>dịch</a:t>
            </a:r>
            <a:r>
              <a:rPr lang="en-US" sz="3600" dirty="0"/>
              <a:t> </a:t>
            </a:r>
            <a:r>
              <a:rPr lang="en-US" sz="3600" dirty="0" err="1"/>
              <a:t>vụ</a:t>
            </a:r>
            <a:r>
              <a:rPr lang="en-US" sz="3600" dirty="0"/>
              <a:t> </a:t>
            </a:r>
            <a:r>
              <a:rPr lang="en-US" sz="3600" dirty="0" err="1"/>
              <a:t>giải</a:t>
            </a:r>
            <a:r>
              <a:rPr lang="en-US" sz="3600" dirty="0"/>
              <a:t> </a:t>
            </a:r>
            <a:r>
              <a:rPr lang="en-US" sz="3600" dirty="0" err="1"/>
              <a:t>trí</a:t>
            </a:r>
            <a:r>
              <a:rPr lang="en-US" sz="3600" dirty="0"/>
              <a:t>,…</a:t>
            </a:r>
          </a:p>
          <a:p>
            <a:pPr algn="just"/>
            <a:r>
              <a:rPr lang="en-US" sz="3600" dirty="0" err="1"/>
              <a:t>Có</a:t>
            </a:r>
            <a:r>
              <a:rPr lang="en-US" sz="3600" dirty="0"/>
              <a:t> </a:t>
            </a:r>
            <a:r>
              <a:rPr lang="en-US" sz="3600" dirty="0" err="1"/>
              <a:t>những</a:t>
            </a:r>
            <a:r>
              <a:rPr lang="en-US" sz="3600" dirty="0"/>
              <a:t> </a:t>
            </a:r>
            <a:r>
              <a:rPr lang="en-US" sz="3600" dirty="0" err="1"/>
              <a:t>dấu</a:t>
            </a:r>
            <a:r>
              <a:rPr lang="en-US" sz="3600" dirty="0"/>
              <a:t> </a:t>
            </a:r>
            <a:r>
              <a:rPr lang="en-US" sz="3600" dirty="0" err="1"/>
              <a:t>hiệu</a:t>
            </a:r>
            <a:r>
              <a:rPr lang="en-US" sz="3600" dirty="0"/>
              <a:t> </a:t>
            </a:r>
            <a:r>
              <a:rPr lang="en-US" sz="3600" dirty="0" err="1"/>
              <a:t>rối</a:t>
            </a:r>
            <a:r>
              <a:rPr lang="en-US" sz="3600" dirty="0"/>
              <a:t> </a:t>
            </a:r>
            <a:r>
              <a:rPr lang="en-US" sz="3600" dirty="0" err="1"/>
              <a:t>nhiễu</a:t>
            </a:r>
            <a:r>
              <a:rPr lang="en-US" sz="3600" dirty="0"/>
              <a:t> </a:t>
            </a:r>
            <a:r>
              <a:rPr lang="en-US" sz="3600" dirty="0" err="1"/>
              <a:t>tình</a:t>
            </a:r>
            <a:r>
              <a:rPr lang="en-US" sz="3600" dirty="0"/>
              <a:t> </a:t>
            </a:r>
            <a:r>
              <a:rPr lang="en-US" sz="3600" dirty="0" err="1"/>
              <a:t>dục</a:t>
            </a:r>
            <a:r>
              <a:rPr lang="en-US" sz="3600" dirty="0"/>
              <a:t> (</a:t>
            </a:r>
            <a:r>
              <a:rPr lang="en-US" sz="3600" dirty="0" err="1"/>
              <a:t>hững</a:t>
            </a:r>
            <a:r>
              <a:rPr lang="en-US" sz="3600" dirty="0"/>
              <a:t> </a:t>
            </a:r>
            <a:r>
              <a:rPr lang="en-US" sz="3600" dirty="0" err="1"/>
              <a:t>hờ</a:t>
            </a:r>
            <a:r>
              <a:rPr lang="en-US" sz="3600" dirty="0"/>
              <a:t> </a:t>
            </a:r>
            <a:r>
              <a:rPr lang="en-US" sz="3600" dirty="0" err="1"/>
              <a:t>tình</a:t>
            </a:r>
            <a:r>
              <a:rPr lang="en-US" sz="3600" dirty="0"/>
              <a:t> </a:t>
            </a:r>
            <a:r>
              <a:rPr lang="en-US" sz="3600" dirty="0" err="1"/>
              <a:t>dục</a:t>
            </a:r>
            <a:r>
              <a:rPr lang="en-US" sz="3600" dirty="0"/>
              <a:t>, </a:t>
            </a:r>
            <a:r>
              <a:rPr lang="en-US" sz="3600" dirty="0" err="1"/>
              <a:t>lảng</a:t>
            </a:r>
            <a:r>
              <a:rPr lang="en-US" sz="3600" dirty="0"/>
              <a:t> </a:t>
            </a:r>
            <a:r>
              <a:rPr lang="en-US" sz="3600" dirty="0" err="1"/>
              <a:t>tránh</a:t>
            </a:r>
            <a:r>
              <a:rPr lang="en-US" sz="3600" dirty="0"/>
              <a:t> </a:t>
            </a:r>
            <a:r>
              <a:rPr lang="en-US" sz="3600" dirty="0" err="1"/>
              <a:t>quan</a:t>
            </a:r>
            <a:r>
              <a:rPr lang="en-US" sz="3600" dirty="0"/>
              <a:t> </a:t>
            </a:r>
            <a:r>
              <a:rPr lang="en-US" sz="3600" dirty="0" err="1"/>
              <a:t>hệ</a:t>
            </a:r>
            <a:r>
              <a:rPr lang="en-US" sz="3600" dirty="0"/>
              <a:t> </a:t>
            </a:r>
            <a:r>
              <a:rPr lang="en-US" sz="3600" dirty="0" err="1"/>
              <a:t>tình</a:t>
            </a:r>
            <a:r>
              <a:rPr lang="en-US" sz="3600" dirty="0"/>
              <a:t> </a:t>
            </a:r>
            <a:r>
              <a:rPr lang="en-US" sz="3600" dirty="0" err="1"/>
              <a:t>dục</a:t>
            </a:r>
            <a:r>
              <a:rPr lang="en-US" sz="3600" dirty="0"/>
              <a:t> </a:t>
            </a:r>
            <a:r>
              <a:rPr lang="en-US" sz="3600" dirty="0" err="1"/>
              <a:t>với</a:t>
            </a:r>
            <a:r>
              <a:rPr lang="en-US" sz="3600" dirty="0"/>
              <a:t> </a:t>
            </a:r>
            <a:r>
              <a:rPr lang="en-US" sz="3600" dirty="0" err="1"/>
              <a:t>vợ</a:t>
            </a:r>
            <a:r>
              <a:rPr lang="en-US" sz="3600" dirty="0"/>
              <a:t>/ </a:t>
            </a:r>
            <a:r>
              <a:rPr lang="en-US" sz="3600" dirty="0" err="1"/>
              <a:t>chồng</a:t>
            </a:r>
            <a:r>
              <a:rPr lang="en-US" sz="3600" dirty="0"/>
              <a:t> </a:t>
            </a:r>
            <a:r>
              <a:rPr lang="en-US" sz="3600" dirty="0" err="1"/>
              <a:t>của</a:t>
            </a:r>
            <a:r>
              <a:rPr lang="en-US" sz="3600" dirty="0"/>
              <a:t> </a:t>
            </a:r>
            <a:r>
              <a:rPr lang="en-US" sz="3600" dirty="0" err="1"/>
              <a:t>mình</a:t>
            </a:r>
            <a:r>
              <a:rPr lang="en-US" sz="3600" dirty="0"/>
              <a:t>...); </a:t>
            </a:r>
            <a:r>
              <a:rPr lang="en-US" sz="3600" dirty="0" err="1"/>
              <a:t>thích</a:t>
            </a:r>
            <a:r>
              <a:rPr lang="en-US" sz="3600" dirty="0"/>
              <a:t> </a:t>
            </a:r>
            <a:r>
              <a:rPr lang="en-US" sz="3600" dirty="0" err="1"/>
              <a:t>xem</a:t>
            </a:r>
            <a:r>
              <a:rPr lang="en-US" sz="3600" dirty="0"/>
              <a:t> </a:t>
            </a:r>
            <a:r>
              <a:rPr lang="en-US" sz="3600" dirty="0" err="1"/>
              <a:t>phim</a:t>
            </a:r>
            <a:r>
              <a:rPr lang="en-US" sz="3600" dirty="0"/>
              <a:t> sex, </a:t>
            </a:r>
            <a:r>
              <a:rPr lang="en-US" sz="3600" dirty="0" err="1"/>
              <a:t>tình</a:t>
            </a:r>
            <a:r>
              <a:rPr lang="en-US" sz="3600" dirty="0"/>
              <a:t> </a:t>
            </a:r>
            <a:r>
              <a:rPr lang="en-US" sz="3600" dirty="0" err="1"/>
              <a:t>dục</a:t>
            </a:r>
            <a:r>
              <a:rPr lang="en-US" sz="3600" dirty="0"/>
              <a:t> </a:t>
            </a:r>
            <a:r>
              <a:rPr lang="en-US" sz="3600" dirty="0" err="1"/>
              <a:t>với</a:t>
            </a:r>
            <a:r>
              <a:rPr lang="en-US" sz="3600" dirty="0"/>
              <a:t> </a:t>
            </a:r>
            <a:r>
              <a:rPr lang="en-US" sz="3600" dirty="0" err="1"/>
              <a:t>trẻ</a:t>
            </a:r>
            <a:r>
              <a:rPr lang="en-US" sz="3600" dirty="0"/>
              <a:t> </a:t>
            </a:r>
            <a:r>
              <a:rPr lang="en-US" sz="3600" dirty="0" err="1"/>
              <a:t>em</a:t>
            </a:r>
            <a:r>
              <a:rPr lang="en-US" sz="3600" dirty="0"/>
              <a:t>.</a:t>
            </a:r>
          </a:p>
          <a:p>
            <a:pPr algn="just"/>
            <a:r>
              <a:rPr lang="en-US" sz="3600" dirty="0" err="1"/>
              <a:t>Người</a:t>
            </a:r>
            <a:r>
              <a:rPr lang="en-US" sz="3600" dirty="0"/>
              <a:t> </a:t>
            </a:r>
            <a:r>
              <a:rPr lang="en-US" sz="3600" dirty="0" err="1"/>
              <a:t>môi</a:t>
            </a:r>
            <a:r>
              <a:rPr lang="en-US" sz="3600" dirty="0"/>
              <a:t> </a:t>
            </a:r>
            <a:r>
              <a:rPr lang="en-US" sz="3600" dirty="0" err="1"/>
              <a:t>giới</a:t>
            </a:r>
            <a:r>
              <a:rPr lang="en-US" sz="3600" dirty="0"/>
              <a:t>, </a:t>
            </a:r>
            <a:r>
              <a:rPr lang="en-US" sz="3600" dirty="0" err="1"/>
              <a:t>tổ</a:t>
            </a:r>
            <a:r>
              <a:rPr lang="en-US" sz="3600" dirty="0"/>
              <a:t> </a:t>
            </a:r>
            <a:r>
              <a:rPr lang="en-US" sz="3600" dirty="0" err="1"/>
              <a:t>chức</a:t>
            </a:r>
            <a:r>
              <a:rPr lang="en-US" sz="3600" dirty="0"/>
              <a:t> </a:t>
            </a:r>
            <a:r>
              <a:rPr lang="en-US" sz="3600" dirty="0" err="1"/>
              <a:t>mại</a:t>
            </a:r>
            <a:r>
              <a:rPr lang="en-US" sz="3600" dirty="0"/>
              <a:t> </a:t>
            </a:r>
            <a:r>
              <a:rPr lang="en-US" sz="3600" dirty="0" err="1"/>
              <a:t>dâm</a:t>
            </a:r>
            <a:r>
              <a:rPr lang="en-US" sz="3600" dirty="0"/>
              <a:t>,…</a:t>
            </a:r>
          </a:p>
          <a:p>
            <a:endParaRPr lang="en-US" dirty="0"/>
          </a:p>
        </p:txBody>
      </p:sp>
    </p:spTree>
    <p:extLst>
      <p:ext uri="{BB962C8B-B14F-4D97-AF65-F5344CB8AC3E}">
        <p14:creationId xmlns:p14="http://schemas.microsoft.com/office/powerpoint/2010/main" val="96090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ghlight Device">
            <a:extLst>
              <a:ext uri="{FF2B5EF4-FFF2-40B4-BE49-F238E27FC236}">
                <a16:creationId xmlns:a16="http://schemas.microsoft.com/office/drawing/2014/main" id="{019460E0-B900-4D60-85BF-60DA8F6611EC}"/>
              </a:ext>
            </a:extLst>
          </p:cNvPr>
          <p:cNvSpPr>
            <a:spLocks/>
          </p:cNvSpPr>
          <p:nvPr/>
        </p:nvSpPr>
        <p:spPr bwMode="auto">
          <a:xfrm>
            <a:off x="4808444" y="273759"/>
            <a:ext cx="5541504" cy="1053353"/>
          </a:xfrm>
          <a:custGeom>
            <a:avLst/>
            <a:gdLst>
              <a:gd name="T0" fmla="*/ 2 w 467"/>
              <a:gd name="T1" fmla="*/ 118 h 125"/>
              <a:gd name="T2" fmla="*/ 4 w 467"/>
              <a:gd name="T3" fmla="*/ 113 h 125"/>
              <a:gd name="T4" fmla="*/ 2 w 467"/>
              <a:gd name="T5" fmla="*/ 103 h 125"/>
              <a:gd name="T6" fmla="*/ 5 w 467"/>
              <a:gd name="T7" fmla="*/ 96 h 125"/>
              <a:gd name="T8" fmla="*/ 3 w 467"/>
              <a:gd name="T9" fmla="*/ 83 h 125"/>
              <a:gd name="T10" fmla="*/ 3 w 467"/>
              <a:gd name="T11" fmla="*/ 71 h 125"/>
              <a:gd name="T12" fmla="*/ 4 w 467"/>
              <a:gd name="T13" fmla="*/ 63 h 125"/>
              <a:gd name="T14" fmla="*/ 3 w 467"/>
              <a:gd name="T15" fmla="*/ 46 h 125"/>
              <a:gd name="T16" fmla="*/ 5 w 467"/>
              <a:gd name="T17" fmla="*/ 39 h 125"/>
              <a:gd name="T18" fmla="*/ 5 w 467"/>
              <a:gd name="T19" fmla="*/ 30 h 125"/>
              <a:gd name="T20" fmla="*/ 5 w 467"/>
              <a:gd name="T21" fmla="*/ 19 h 125"/>
              <a:gd name="T22" fmla="*/ 6 w 467"/>
              <a:gd name="T23" fmla="*/ 14 h 125"/>
              <a:gd name="T24" fmla="*/ 43 w 467"/>
              <a:gd name="T25" fmla="*/ 11 h 125"/>
              <a:gd name="T26" fmla="*/ 64 w 467"/>
              <a:gd name="T27" fmla="*/ 10 h 125"/>
              <a:gd name="T28" fmla="*/ 80 w 467"/>
              <a:gd name="T29" fmla="*/ 10 h 125"/>
              <a:gd name="T30" fmla="*/ 102 w 467"/>
              <a:gd name="T31" fmla="*/ 9 h 125"/>
              <a:gd name="T32" fmla="*/ 112 w 467"/>
              <a:gd name="T33" fmla="*/ 9 h 125"/>
              <a:gd name="T34" fmla="*/ 133 w 467"/>
              <a:gd name="T35" fmla="*/ 8 h 125"/>
              <a:gd name="T36" fmla="*/ 157 w 467"/>
              <a:gd name="T37" fmla="*/ 8 h 125"/>
              <a:gd name="T38" fmla="*/ 180 w 467"/>
              <a:gd name="T39" fmla="*/ 8 h 125"/>
              <a:gd name="T40" fmla="*/ 199 w 467"/>
              <a:gd name="T41" fmla="*/ 7 h 125"/>
              <a:gd name="T42" fmla="*/ 229 w 467"/>
              <a:gd name="T43" fmla="*/ 7 h 125"/>
              <a:gd name="T44" fmla="*/ 241 w 467"/>
              <a:gd name="T45" fmla="*/ 8 h 125"/>
              <a:gd name="T46" fmla="*/ 263 w 467"/>
              <a:gd name="T47" fmla="*/ 8 h 125"/>
              <a:gd name="T48" fmla="*/ 297 w 467"/>
              <a:gd name="T49" fmla="*/ 8 h 125"/>
              <a:gd name="T50" fmla="*/ 314 w 467"/>
              <a:gd name="T51" fmla="*/ 8 h 125"/>
              <a:gd name="T52" fmla="*/ 331 w 467"/>
              <a:gd name="T53" fmla="*/ 8 h 125"/>
              <a:gd name="T54" fmla="*/ 347 w 467"/>
              <a:gd name="T55" fmla="*/ 9 h 125"/>
              <a:gd name="T56" fmla="*/ 374 w 467"/>
              <a:gd name="T57" fmla="*/ 9 h 125"/>
              <a:gd name="T58" fmla="*/ 386 w 467"/>
              <a:gd name="T59" fmla="*/ 7 h 125"/>
              <a:gd name="T60" fmla="*/ 397 w 467"/>
              <a:gd name="T61" fmla="*/ 7 h 125"/>
              <a:gd name="T62" fmla="*/ 443 w 467"/>
              <a:gd name="T63" fmla="*/ 3 h 125"/>
              <a:gd name="T64" fmla="*/ 465 w 467"/>
              <a:gd name="T65" fmla="*/ 0 h 125"/>
              <a:gd name="T66" fmla="*/ 463 w 467"/>
              <a:gd name="T67" fmla="*/ 6 h 125"/>
              <a:gd name="T68" fmla="*/ 463 w 467"/>
              <a:gd name="T69" fmla="*/ 20 h 125"/>
              <a:gd name="T70" fmla="*/ 465 w 467"/>
              <a:gd name="T71" fmla="*/ 31 h 125"/>
              <a:gd name="T72" fmla="*/ 464 w 467"/>
              <a:gd name="T73" fmla="*/ 37 h 125"/>
              <a:gd name="T74" fmla="*/ 463 w 467"/>
              <a:gd name="T75" fmla="*/ 44 h 125"/>
              <a:gd name="T76" fmla="*/ 464 w 467"/>
              <a:gd name="T77" fmla="*/ 54 h 125"/>
              <a:gd name="T78" fmla="*/ 464 w 467"/>
              <a:gd name="T79" fmla="*/ 69 h 125"/>
              <a:gd name="T80" fmla="*/ 464 w 467"/>
              <a:gd name="T81" fmla="*/ 87 h 125"/>
              <a:gd name="T82" fmla="*/ 465 w 467"/>
              <a:gd name="T83" fmla="*/ 92 h 125"/>
              <a:gd name="T84" fmla="*/ 462 w 467"/>
              <a:gd name="T85" fmla="*/ 101 h 125"/>
              <a:gd name="T86" fmla="*/ 463 w 467"/>
              <a:gd name="T87" fmla="*/ 115 h 125"/>
              <a:gd name="T88" fmla="*/ 444 w 467"/>
              <a:gd name="T89" fmla="*/ 117 h 125"/>
              <a:gd name="T90" fmla="*/ 420 w 467"/>
              <a:gd name="T91" fmla="*/ 118 h 125"/>
              <a:gd name="T92" fmla="*/ 403 w 467"/>
              <a:gd name="T93" fmla="*/ 120 h 125"/>
              <a:gd name="T94" fmla="*/ 390 w 467"/>
              <a:gd name="T95" fmla="*/ 118 h 125"/>
              <a:gd name="T96" fmla="*/ 317 w 467"/>
              <a:gd name="T97" fmla="*/ 119 h 125"/>
              <a:gd name="T98" fmla="*/ 303 w 467"/>
              <a:gd name="T99" fmla="*/ 119 h 125"/>
              <a:gd name="T100" fmla="*/ 282 w 467"/>
              <a:gd name="T101" fmla="*/ 119 h 125"/>
              <a:gd name="T102" fmla="*/ 258 w 467"/>
              <a:gd name="T103" fmla="*/ 118 h 125"/>
              <a:gd name="T104" fmla="*/ 227 w 467"/>
              <a:gd name="T105" fmla="*/ 119 h 125"/>
              <a:gd name="T106" fmla="*/ 210 w 467"/>
              <a:gd name="T107" fmla="*/ 118 h 125"/>
              <a:gd name="T108" fmla="*/ 195 w 467"/>
              <a:gd name="T109" fmla="*/ 119 h 125"/>
              <a:gd name="T110" fmla="*/ 182 w 467"/>
              <a:gd name="T111" fmla="*/ 119 h 125"/>
              <a:gd name="T112" fmla="*/ 167 w 467"/>
              <a:gd name="T113" fmla="*/ 120 h 125"/>
              <a:gd name="T114" fmla="*/ 137 w 467"/>
              <a:gd name="T115" fmla="*/ 121 h 125"/>
              <a:gd name="T116" fmla="*/ 108 w 467"/>
              <a:gd name="T117" fmla="*/ 121 h 125"/>
              <a:gd name="T118" fmla="*/ 92 w 467"/>
              <a:gd name="T119" fmla="*/ 122 h 125"/>
              <a:gd name="T120" fmla="*/ 51 w 467"/>
              <a:gd name="T121" fmla="*/ 123 h 125"/>
              <a:gd name="T122" fmla="*/ 13 w 467"/>
              <a:gd name="T123"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7" h="125">
                <a:moveTo>
                  <a:pt x="10" y="120"/>
                </a:moveTo>
                <a:cubicBezTo>
                  <a:pt x="10" y="121"/>
                  <a:pt x="8" y="121"/>
                  <a:pt x="8" y="122"/>
                </a:cubicBezTo>
                <a:cubicBezTo>
                  <a:pt x="8" y="122"/>
                  <a:pt x="8" y="122"/>
                  <a:pt x="8" y="122"/>
                </a:cubicBezTo>
                <a:cubicBezTo>
                  <a:pt x="4" y="122"/>
                  <a:pt x="2" y="121"/>
                  <a:pt x="2" y="118"/>
                </a:cubicBezTo>
                <a:cubicBezTo>
                  <a:pt x="2" y="117"/>
                  <a:pt x="2" y="117"/>
                  <a:pt x="1" y="117"/>
                </a:cubicBezTo>
                <a:cubicBezTo>
                  <a:pt x="0" y="117"/>
                  <a:pt x="0" y="116"/>
                  <a:pt x="0" y="116"/>
                </a:cubicBezTo>
                <a:cubicBezTo>
                  <a:pt x="2" y="116"/>
                  <a:pt x="2" y="114"/>
                  <a:pt x="4" y="114"/>
                </a:cubicBezTo>
                <a:cubicBezTo>
                  <a:pt x="5" y="113"/>
                  <a:pt x="4" y="113"/>
                  <a:pt x="4" y="113"/>
                </a:cubicBezTo>
                <a:cubicBezTo>
                  <a:pt x="0" y="112"/>
                  <a:pt x="0" y="110"/>
                  <a:pt x="3" y="108"/>
                </a:cubicBezTo>
                <a:cubicBezTo>
                  <a:pt x="5" y="108"/>
                  <a:pt x="5" y="107"/>
                  <a:pt x="3" y="106"/>
                </a:cubicBezTo>
                <a:cubicBezTo>
                  <a:pt x="2" y="106"/>
                  <a:pt x="2" y="105"/>
                  <a:pt x="3" y="105"/>
                </a:cubicBezTo>
                <a:cubicBezTo>
                  <a:pt x="3" y="104"/>
                  <a:pt x="4" y="104"/>
                  <a:pt x="2" y="103"/>
                </a:cubicBezTo>
                <a:cubicBezTo>
                  <a:pt x="2" y="103"/>
                  <a:pt x="3" y="103"/>
                  <a:pt x="3" y="102"/>
                </a:cubicBezTo>
                <a:cubicBezTo>
                  <a:pt x="6" y="102"/>
                  <a:pt x="6" y="101"/>
                  <a:pt x="4" y="100"/>
                </a:cubicBezTo>
                <a:cubicBezTo>
                  <a:pt x="3" y="99"/>
                  <a:pt x="2" y="98"/>
                  <a:pt x="4" y="97"/>
                </a:cubicBezTo>
                <a:cubicBezTo>
                  <a:pt x="5" y="96"/>
                  <a:pt x="5" y="96"/>
                  <a:pt x="5" y="96"/>
                </a:cubicBezTo>
                <a:cubicBezTo>
                  <a:pt x="5" y="94"/>
                  <a:pt x="4" y="92"/>
                  <a:pt x="4" y="91"/>
                </a:cubicBezTo>
                <a:cubicBezTo>
                  <a:pt x="4" y="91"/>
                  <a:pt x="4" y="90"/>
                  <a:pt x="4" y="90"/>
                </a:cubicBezTo>
                <a:cubicBezTo>
                  <a:pt x="1" y="89"/>
                  <a:pt x="2" y="88"/>
                  <a:pt x="4" y="88"/>
                </a:cubicBezTo>
                <a:cubicBezTo>
                  <a:pt x="2" y="86"/>
                  <a:pt x="1" y="85"/>
                  <a:pt x="3" y="83"/>
                </a:cubicBezTo>
                <a:cubicBezTo>
                  <a:pt x="3" y="83"/>
                  <a:pt x="3" y="83"/>
                  <a:pt x="3" y="83"/>
                </a:cubicBezTo>
                <a:cubicBezTo>
                  <a:pt x="2" y="81"/>
                  <a:pt x="5" y="79"/>
                  <a:pt x="5" y="77"/>
                </a:cubicBezTo>
                <a:cubicBezTo>
                  <a:pt x="4" y="75"/>
                  <a:pt x="2" y="74"/>
                  <a:pt x="2" y="72"/>
                </a:cubicBezTo>
                <a:cubicBezTo>
                  <a:pt x="3" y="72"/>
                  <a:pt x="2" y="71"/>
                  <a:pt x="3" y="71"/>
                </a:cubicBezTo>
                <a:cubicBezTo>
                  <a:pt x="4" y="71"/>
                  <a:pt x="4" y="70"/>
                  <a:pt x="4" y="70"/>
                </a:cubicBezTo>
                <a:cubicBezTo>
                  <a:pt x="3" y="69"/>
                  <a:pt x="3" y="68"/>
                  <a:pt x="5" y="68"/>
                </a:cubicBezTo>
                <a:cubicBezTo>
                  <a:pt x="3" y="67"/>
                  <a:pt x="3" y="66"/>
                  <a:pt x="4" y="65"/>
                </a:cubicBezTo>
                <a:cubicBezTo>
                  <a:pt x="5" y="64"/>
                  <a:pt x="5" y="64"/>
                  <a:pt x="4" y="63"/>
                </a:cubicBezTo>
                <a:cubicBezTo>
                  <a:pt x="3" y="62"/>
                  <a:pt x="2" y="61"/>
                  <a:pt x="4" y="60"/>
                </a:cubicBezTo>
                <a:cubicBezTo>
                  <a:pt x="4" y="60"/>
                  <a:pt x="4" y="60"/>
                  <a:pt x="4" y="60"/>
                </a:cubicBezTo>
                <a:cubicBezTo>
                  <a:pt x="3" y="57"/>
                  <a:pt x="5" y="54"/>
                  <a:pt x="5" y="52"/>
                </a:cubicBezTo>
                <a:cubicBezTo>
                  <a:pt x="5" y="49"/>
                  <a:pt x="2" y="48"/>
                  <a:pt x="3" y="46"/>
                </a:cubicBezTo>
                <a:cubicBezTo>
                  <a:pt x="3" y="45"/>
                  <a:pt x="3" y="45"/>
                  <a:pt x="2" y="45"/>
                </a:cubicBezTo>
                <a:cubicBezTo>
                  <a:pt x="1" y="45"/>
                  <a:pt x="1" y="45"/>
                  <a:pt x="1" y="44"/>
                </a:cubicBezTo>
                <a:cubicBezTo>
                  <a:pt x="3" y="44"/>
                  <a:pt x="2" y="43"/>
                  <a:pt x="4" y="42"/>
                </a:cubicBezTo>
                <a:cubicBezTo>
                  <a:pt x="6" y="41"/>
                  <a:pt x="7" y="41"/>
                  <a:pt x="5" y="39"/>
                </a:cubicBezTo>
                <a:cubicBezTo>
                  <a:pt x="4" y="39"/>
                  <a:pt x="3" y="39"/>
                  <a:pt x="5" y="38"/>
                </a:cubicBezTo>
                <a:cubicBezTo>
                  <a:pt x="7" y="37"/>
                  <a:pt x="7" y="35"/>
                  <a:pt x="5" y="34"/>
                </a:cubicBezTo>
                <a:cubicBezTo>
                  <a:pt x="4" y="33"/>
                  <a:pt x="4" y="32"/>
                  <a:pt x="5" y="31"/>
                </a:cubicBezTo>
                <a:cubicBezTo>
                  <a:pt x="6" y="31"/>
                  <a:pt x="6" y="30"/>
                  <a:pt x="5" y="30"/>
                </a:cubicBezTo>
                <a:cubicBezTo>
                  <a:pt x="5" y="29"/>
                  <a:pt x="5" y="29"/>
                  <a:pt x="4" y="29"/>
                </a:cubicBezTo>
                <a:cubicBezTo>
                  <a:pt x="7" y="28"/>
                  <a:pt x="2" y="26"/>
                  <a:pt x="5" y="25"/>
                </a:cubicBezTo>
                <a:cubicBezTo>
                  <a:pt x="7" y="24"/>
                  <a:pt x="4" y="21"/>
                  <a:pt x="6" y="20"/>
                </a:cubicBezTo>
                <a:cubicBezTo>
                  <a:pt x="7" y="19"/>
                  <a:pt x="6" y="19"/>
                  <a:pt x="5" y="19"/>
                </a:cubicBezTo>
                <a:cubicBezTo>
                  <a:pt x="5" y="18"/>
                  <a:pt x="4" y="17"/>
                  <a:pt x="6" y="17"/>
                </a:cubicBezTo>
                <a:cubicBezTo>
                  <a:pt x="7" y="17"/>
                  <a:pt x="8" y="17"/>
                  <a:pt x="8" y="17"/>
                </a:cubicBezTo>
                <a:cubicBezTo>
                  <a:pt x="8" y="16"/>
                  <a:pt x="8" y="15"/>
                  <a:pt x="7" y="15"/>
                </a:cubicBezTo>
                <a:cubicBezTo>
                  <a:pt x="6" y="15"/>
                  <a:pt x="6" y="15"/>
                  <a:pt x="6" y="14"/>
                </a:cubicBezTo>
                <a:cubicBezTo>
                  <a:pt x="6" y="13"/>
                  <a:pt x="7" y="13"/>
                  <a:pt x="8" y="13"/>
                </a:cubicBezTo>
                <a:cubicBezTo>
                  <a:pt x="11" y="14"/>
                  <a:pt x="13" y="14"/>
                  <a:pt x="14" y="11"/>
                </a:cubicBezTo>
                <a:cubicBezTo>
                  <a:pt x="14" y="11"/>
                  <a:pt x="15" y="11"/>
                  <a:pt x="15" y="11"/>
                </a:cubicBezTo>
                <a:cubicBezTo>
                  <a:pt x="25" y="11"/>
                  <a:pt x="34" y="10"/>
                  <a:pt x="43" y="11"/>
                </a:cubicBezTo>
                <a:cubicBezTo>
                  <a:pt x="46" y="11"/>
                  <a:pt x="50" y="10"/>
                  <a:pt x="53" y="10"/>
                </a:cubicBezTo>
                <a:cubicBezTo>
                  <a:pt x="54" y="11"/>
                  <a:pt x="55" y="9"/>
                  <a:pt x="57" y="9"/>
                </a:cubicBezTo>
                <a:cubicBezTo>
                  <a:pt x="58" y="10"/>
                  <a:pt x="59" y="9"/>
                  <a:pt x="60" y="10"/>
                </a:cubicBezTo>
                <a:cubicBezTo>
                  <a:pt x="61" y="11"/>
                  <a:pt x="64" y="11"/>
                  <a:pt x="64" y="10"/>
                </a:cubicBezTo>
                <a:cubicBezTo>
                  <a:pt x="65" y="9"/>
                  <a:pt x="66" y="10"/>
                  <a:pt x="68" y="10"/>
                </a:cubicBezTo>
                <a:cubicBezTo>
                  <a:pt x="70" y="10"/>
                  <a:pt x="73" y="10"/>
                  <a:pt x="76" y="10"/>
                </a:cubicBezTo>
                <a:cubicBezTo>
                  <a:pt x="77" y="10"/>
                  <a:pt x="77" y="10"/>
                  <a:pt x="77" y="10"/>
                </a:cubicBezTo>
                <a:cubicBezTo>
                  <a:pt x="78" y="9"/>
                  <a:pt x="80" y="9"/>
                  <a:pt x="80" y="10"/>
                </a:cubicBezTo>
                <a:cubicBezTo>
                  <a:pt x="81" y="10"/>
                  <a:pt x="82" y="10"/>
                  <a:pt x="82" y="10"/>
                </a:cubicBezTo>
                <a:cubicBezTo>
                  <a:pt x="86" y="9"/>
                  <a:pt x="90" y="10"/>
                  <a:pt x="94" y="9"/>
                </a:cubicBezTo>
                <a:cubicBezTo>
                  <a:pt x="96" y="9"/>
                  <a:pt x="98" y="10"/>
                  <a:pt x="100" y="9"/>
                </a:cubicBezTo>
                <a:cubicBezTo>
                  <a:pt x="100" y="9"/>
                  <a:pt x="102" y="9"/>
                  <a:pt x="102" y="9"/>
                </a:cubicBezTo>
                <a:cubicBezTo>
                  <a:pt x="103" y="10"/>
                  <a:pt x="104" y="10"/>
                  <a:pt x="105" y="9"/>
                </a:cubicBezTo>
                <a:cubicBezTo>
                  <a:pt x="106" y="9"/>
                  <a:pt x="107" y="9"/>
                  <a:pt x="107" y="9"/>
                </a:cubicBezTo>
                <a:cubicBezTo>
                  <a:pt x="108" y="10"/>
                  <a:pt x="109" y="10"/>
                  <a:pt x="110" y="9"/>
                </a:cubicBezTo>
                <a:cubicBezTo>
                  <a:pt x="111" y="9"/>
                  <a:pt x="111" y="9"/>
                  <a:pt x="112" y="9"/>
                </a:cubicBezTo>
                <a:cubicBezTo>
                  <a:pt x="115" y="9"/>
                  <a:pt x="118" y="9"/>
                  <a:pt x="121" y="9"/>
                </a:cubicBezTo>
                <a:cubicBezTo>
                  <a:pt x="121" y="9"/>
                  <a:pt x="122" y="10"/>
                  <a:pt x="122" y="9"/>
                </a:cubicBezTo>
                <a:cubicBezTo>
                  <a:pt x="122" y="8"/>
                  <a:pt x="123" y="8"/>
                  <a:pt x="124" y="8"/>
                </a:cubicBezTo>
                <a:cubicBezTo>
                  <a:pt x="127" y="10"/>
                  <a:pt x="130" y="8"/>
                  <a:pt x="133" y="8"/>
                </a:cubicBezTo>
                <a:cubicBezTo>
                  <a:pt x="137" y="9"/>
                  <a:pt x="140" y="9"/>
                  <a:pt x="144" y="9"/>
                </a:cubicBezTo>
                <a:cubicBezTo>
                  <a:pt x="146" y="9"/>
                  <a:pt x="148" y="9"/>
                  <a:pt x="149" y="8"/>
                </a:cubicBezTo>
                <a:cubicBezTo>
                  <a:pt x="149" y="8"/>
                  <a:pt x="150" y="8"/>
                  <a:pt x="150" y="8"/>
                </a:cubicBezTo>
                <a:cubicBezTo>
                  <a:pt x="153" y="10"/>
                  <a:pt x="155" y="8"/>
                  <a:pt x="157" y="8"/>
                </a:cubicBezTo>
                <a:cubicBezTo>
                  <a:pt x="160" y="8"/>
                  <a:pt x="163" y="8"/>
                  <a:pt x="166" y="8"/>
                </a:cubicBezTo>
                <a:cubicBezTo>
                  <a:pt x="167" y="8"/>
                  <a:pt x="168" y="9"/>
                  <a:pt x="169" y="8"/>
                </a:cubicBezTo>
                <a:cubicBezTo>
                  <a:pt x="169" y="7"/>
                  <a:pt x="174" y="7"/>
                  <a:pt x="175" y="8"/>
                </a:cubicBezTo>
                <a:cubicBezTo>
                  <a:pt x="176" y="9"/>
                  <a:pt x="178" y="9"/>
                  <a:pt x="180" y="8"/>
                </a:cubicBezTo>
                <a:cubicBezTo>
                  <a:pt x="180" y="8"/>
                  <a:pt x="181" y="8"/>
                  <a:pt x="182" y="8"/>
                </a:cubicBezTo>
                <a:cubicBezTo>
                  <a:pt x="184" y="8"/>
                  <a:pt x="187" y="8"/>
                  <a:pt x="189" y="8"/>
                </a:cubicBezTo>
                <a:cubicBezTo>
                  <a:pt x="191" y="8"/>
                  <a:pt x="193" y="9"/>
                  <a:pt x="194" y="7"/>
                </a:cubicBezTo>
                <a:cubicBezTo>
                  <a:pt x="195" y="7"/>
                  <a:pt x="197" y="7"/>
                  <a:pt x="199" y="7"/>
                </a:cubicBezTo>
                <a:cubicBezTo>
                  <a:pt x="200" y="7"/>
                  <a:pt x="201" y="7"/>
                  <a:pt x="203" y="7"/>
                </a:cubicBezTo>
                <a:cubicBezTo>
                  <a:pt x="210" y="7"/>
                  <a:pt x="218" y="8"/>
                  <a:pt x="225" y="8"/>
                </a:cubicBezTo>
                <a:cubicBezTo>
                  <a:pt x="226" y="8"/>
                  <a:pt x="227" y="8"/>
                  <a:pt x="228" y="7"/>
                </a:cubicBezTo>
                <a:cubicBezTo>
                  <a:pt x="228" y="6"/>
                  <a:pt x="228" y="7"/>
                  <a:pt x="229" y="7"/>
                </a:cubicBezTo>
                <a:cubicBezTo>
                  <a:pt x="230" y="8"/>
                  <a:pt x="231" y="8"/>
                  <a:pt x="233" y="7"/>
                </a:cubicBezTo>
                <a:cubicBezTo>
                  <a:pt x="233" y="7"/>
                  <a:pt x="233" y="7"/>
                  <a:pt x="233" y="7"/>
                </a:cubicBezTo>
                <a:cubicBezTo>
                  <a:pt x="236" y="7"/>
                  <a:pt x="238" y="6"/>
                  <a:pt x="240" y="8"/>
                </a:cubicBezTo>
                <a:cubicBezTo>
                  <a:pt x="240" y="8"/>
                  <a:pt x="241" y="8"/>
                  <a:pt x="241" y="8"/>
                </a:cubicBezTo>
                <a:cubicBezTo>
                  <a:pt x="244" y="6"/>
                  <a:pt x="247" y="8"/>
                  <a:pt x="250" y="7"/>
                </a:cubicBezTo>
                <a:cubicBezTo>
                  <a:pt x="253" y="7"/>
                  <a:pt x="256" y="8"/>
                  <a:pt x="257" y="7"/>
                </a:cubicBezTo>
                <a:cubicBezTo>
                  <a:pt x="259" y="7"/>
                  <a:pt x="260" y="7"/>
                  <a:pt x="261" y="8"/>
                </a:cubicBezTo>
                <a:cubicBezTo>
                  <a:pt x="261" y="8"/>
                  <a:pt x="262" y="8"/>
                  <a:pt x="263" y="8"/>
                </a:cubicBezTo>
                <a:cubicBezTo>
                  <a:pt x="263" y="7"/>
                  <a:pt x="264" y="6"/>
                  <a:pt x="265" y="8"/>
                </a:cubicBezTo>
                <a:cubicBezTo>
                  <a:pt x="265" y="8"/>
                  <a:pt x="266" y="8"/>
                  <a:pt x="266" y="8"/>
                </a:cubicBezTo>
                <a:cubicBezTo>
                  <a:pt x="268" y="6"/>
                  <a:pt x="271" y="7"/>
                  <a:pt x="273" y="7"/>
                </a:cubicBezTo>
                <a:cubicBezTo>
                  <a:pt x="281" y="7"/>
                  <a:pt x="289" y="7"/>
                  <a:pt x="297" y="8"/>
                </a:cubicBezTo>
                <a:cubicBezTo>
                  <a:pt x="300" y="8"/>
                  <a:pt x="302" y="8"/>
                  <a:pt x="305" y="8"/>
                </a:cubicBezTo>
                <a:cubicBezTo>
                  <a:pt x="306" y="8"/>
                  <a:pt x="308" y="8"/>
                  <a:pt x="308" y="7"/>
                </a:cubicBezTo>
                <a:cubicBezTo>
                  <a:pt x="308" y="7"/>
                  <a:pt x="310" y="6"/>
                  <a:pt x="311" y="7"/>
                </a:cubicBezTo>
                <a:cubicBezTo>
                  <a:pt x="312" y="8"/>
                  <a:pt x="313" y="8"/>
                  <a:pt x="314" y="8"/>
                </a:cubicBezTo>
                <a:cubicBezTo>
                  <a:pt x="316" y="6"/>
                  <a:pt x="317" y="7"/>
                  <a:pt x="318" y="8"/>
                </a:cubicBezTo>
                <a:cubicBezTo>
                  <a:pt x="319" y="7"/>
                  <a:pt x="320" y="6"/>
                  <a:pt x="322" y="8"/>
                </a:cubicBezTo>
                <a:cubicBezTo>
                  <a:pt x="322" y="8"/>
                  <a:pt x="324" y="8"/>
                  <a:pt x="325" y="8"/>
                </a:cubicBezTo>
                <a:cubicBezTo>
                  <a:pt x="327" y="7"/>
                  <a:pt x="329" y="7"/>
                  <a:pt x="331" y="8"/>
                </a:cubicBezTo>
                <a:cubicBezTo>
                  <a:pt x="331" y="8"/>
                  <a:pt x="332" y="8"/>
                  <a:pt x="332" y="8"/>
                </a:cubicBezTo>
                <a:cubicBezTo>
                  <a:pt x="335" y="7"/>
                  <a:pt x="339" y="7"/>
                  <a:pt x="342" y="8"/>
                </a:cubicBezTo>
                <a:cubicBezTo>
                  <a:pt x="343" y="9"/>
                  <a:pt x="343" y="8"/>
                  <a:pt x="344" y="8"/>
                </a:cubicBezTo>
                <a:cubicBezTo>
                  <a:pt x="345" y="8"/>
                  <a:pt x="347" y="7"/>
                  <a:pt x="347" y="9"/>
                </a:cubicBezTo>
                <a:cubicBezTo>
                  <a:pt x="347" y="9"/>
                  <a:pt x="348" y="9"/>
                  <a:pt x="349" y="9"/>
                </a:cubicBezTo>
                <a:cubicBezTo>
                  <a:pt x="355" y="9"/>
                  <a:pt x="362" y="9"/>
                  <a:pt x="369" y="9"/>
                </a:cubicBezTo>
                <a:cubicBezTo>
                  <a:pt x="369" y="9"/>
                  <a:pt x="369" y="9"/>
                  <a:pt x="369" y="9"/>
                </a:cubicBezTo>
                <a:cubicBezTo>
                  <a:pt x="371" y="8"/>
                  <a:pt x="373" y="9"/>
                  <a:pt x="374" y="9"/>
                </a:cubicBezTo>
                <a:cubicBezTo>
                  <a:pt x="375" y="9"/>
                  <a:pt x="377" y="9"/>
                  <a:pt x="377" y="8"/>
                </a:cubicBezTo>
                <a:cubicBezTo>
                  <a:pt x="377" y="8"/>
                  <a:pt x="378" y="8"/>
                  <a:pt x="379" y="8"/>
                </a:cubicBezTo>
                <a:cubicBezTo>
                  <a:pt x="381" y="9"/>
                  <a:pt x="383" y="8"/>
                  <a:pt x="385" y="7"/>
                </a:cubicBezTo>
                <a:cubicBezTo>
                  <a:pt x="385" y="7"/>
                  <a:pt x="385" y="7"/>
                  <a:pt x="386" y="7"/>
                </a:cubicBezTo>
                <a:cubicBezTo>
                  <a:pt x="387" y="8"/>
                  <a:pt x="389" y="8"/>
                  <a:pt x="389" y="7"/>
                </a:cubicBezTo>
                <a:cubicBezTo>
                  <a:pt x="389" y="7"/>
                  <a:pt x="392" y="6"/>
                  <a:pt x="392" y="7"/>
                </a:cubicBezTo>
                <a:cubicBezTo>
                  <a:pt x="392" y="7"/>
                  <a:pt x="394" y="7"/>
                  <a:pt x="394" y="7"/>
                </a:cubicBezTo>
                <a:cubicBezTo>
                  <a:pt x="396" y="10"/>
                  <a:pt x="396" y="7"/>
                  <a:pt x="397" y="7"/>
                </a:cubicBezTo>
                <a:cubicBezTo>
                  <a:pt x="398" y="5"/>
                  <a:pt x="400" y="6"/>
                  <a:pt x="401" y="6"/>
                </a:cubicBezTo>
                <a:cubicBezTo>
                  <a:pt x="402" y="7"/>
                  <a:pt x="404" y="7"/>
                  <a:pt x="404" y="6"/>
                </a:cubicBezTo>
                <a:cubicBezTo>
                  <a:pt x="408" y="5"/>
                  <a:pt x="413" y="5"/>
                  <a:pt x="417" y="5"/>
                </a:cubicBezTo>
                <a:cubicBezTo>
                  <a:pt x="425" y="4"/>
                  <a:pt x="434" y="4"/>
                  <a:pt x="443" y="3"/>
                </a:cubicBezTo>
                <a:cubicBezTo>
                  <a:pt x="443" y="3"/>
                  <a:pt x="444" y="3"/>
                  <a:pt x="444" y="3"/>
                </a:cubicBezTo>
                <a:cubicBezTo>
                  <a:pt x="445" y="1"/>
                  <a:pt x="448" y="2"/>
                  <a:pt x="450" y="2"/>
                </a:cubicBezTo>
                <a:cubicBezTo>
                  <a:pt x="451" y="1"/>
                  <a:pt x="453" y="1"/>
                  <a:pt x="454" y="1"/>
                </a:cubicBezTo>
                <a:cubicBezTo>
                  <a:pt x="457" y="0"/>
                  <a:pt x="461" y="0"/>
                  <a:pt x="465" y="0"/>
                </a:cubicBezTo>
                <a:cubicBezTo>
                  <a:pt x="466" y="0"/>
                  <a:pt x="465" y="1"/>
                  <a:pt x="466" y="1"/>
                </a:cubicBezTo>
                <a:cubicBezTo>
                  <a:pt x="466" y="2"/>
                  <a:pt x="467" y="1"/>
                  <a:pt x="467" y="2"/>
                </a:cubicBezTo>
                <a:cubicBezTo>
                  <a:pt x="467" y="2"/>
                  <a:pt x="466" y="2"/>
                  <a:pt x="466" y="2"/>
                </a:cubicBezTo>
                <a:cubicBezTo>
                  <a:pt x="466" y="4"/>
                  <a:pt x="463" y="5"/>
                  <a:pt x="463" y="6"/>
                </a:cubicBezTo>
                <a:cubicBezTo>
                  <a:pt x="462" y="7"/>
                  <a:pt x="462" y="8"/>
                  <a:pt x="463" y="9"/>
                </a:cubicBezTo>
                <a:cubicBezTo>
                  <a:pt x="465" y="10"/>
                  <a:pt x="465" y="12"/>
                  <a:pt x="464" y="13"/>
                </a:cubicBezTo>
                <a:cubicBezTo>
                  <a:pt x="464" y="14"/>
                  <a:pt x="464" y="14"/>
                  <a:pt x="464" y="15"/>
                </a:cubicBezTo>
                <a:cubicBezTo>
                  <a:pt x="463" y="17"/>
                  <a:pt x="465" y="18"/>
                  <a:pt x="463" y="20"/>
                </a:cubicBezTo>
                <a:cubicBezTo>
                  <a:pt x="463" y="20"/>
                  <a:pt x="462" y="22"/>
                  <a:pt x="465" y="22"/>
                </a:cubicBezTo>
                <a:cubicBezTo>
                  <a:pt x="465" y="22"/>
                  <a:pt x="465" y="22"/>
                  <a:pt x="465" y="23"/>
                </a:cubicBezTo>
                <a:cubicBezTo>
                  <a:pt x="464" y="24"/>
                  <a:pt x="464" y="25"/>
                  <a:pt x="464" y="27"/>
                </a:cubicBezTo>
                <a:cubicBezTo>
                  <a:pt x="463" y="29"/>
                  <a:pt x="463" y="29"/>
                  <a:pt x="465" y="31"/>
                </a:cubicBezTo>
                <a:cubicBezTo>
                  <a:pt x="465" y="31"/>
                  <a:pt x="465" y="32"/>
                  <a:pt x="465" y="32"/>
                </a:cubicBezTo>
                <a:cubicBezTo>
                  <a:pt x="463" y="33"/>
                  <a:pt x="464" y="34"/>
                  <a:pt x="463" y="35"/>
                </a:cubicBezTo>
                <a:cubicBezTo>
                  <a:pt x="463" y="35"/>
                  <a:pt x="463" y="35"/>
                  <a:pt x="463" y="35"/>
                </a:cubicBezTo>
                <a:cubicBezTo>
                  <a:pt x="461" y="36"/>
                  <a:pt x="465" y="36"/>
                  <a:pt x="464" y="37"/>
                </a:cubicBezTo>
                <a:cubicBezTo>
                  <a:pt x="463" y="38"/>
                  <a:pt x="463" y="39"/>
                  <a:pt x="464" y="39"/>
                </a:cubicBezTo>
                <a:cubicBezTo>
                  <a:pt x="465" y="39"/>
                  <a:pt x="465" y="40"/>
                  <a:pt x="465" y="40"/>
                </a:cubicBezTo>
                <a:cubicBezTo>
                  <a:pt x="462" y="41"/>
                  <a:pt x="465" y="42"/>
                  <a:pt x="463" y="43"/>
                </a:cubicBezTo>
                <a:cubicBezTo>
                  <a:pt x="463" y="43"/>
                  <a:pt x="463" y="44"/>
                  <a:pt x="463" y="44"/>
                </a:cubicBezTo>
                <a:cubicBezTo>
                  <a:pt x="466" y="44"/>
                  <a:pt x="464" y="46"/>
                  <a:pt x="465" y="47"/>
                </a:cubicBezTo>
                <a:cubicBezTo>
                  <a:pt x="465" y="47"/>
                  <a:pt x="465" y="47"/>
                  <a:pt x="464" y="48"/>
                </a:cubicBezTo>
                <a:cubicBezTo>
                  <a:pt x="463" y="48"/>
                  <a:pt x="463" y="48"/>
                  <a:pt x="463" y="49"/>
                </a:cubicBezTo>
                <a:cubicBezTo>
                  <a:pt x="464" y="51"/>
                  <a:pt x="464" y="52"/>
                  <a:pt x="464" y="54"/>
                </a:cubicBezTo>
                <a:cubicBezTo>
                  <a:pt x="463" y="55"/>
                  <a:pt x="464" y="56"/>
                  <a:pt x="465" y="57"/>
                </a:cubicBezTo>
                <a:cubicBezTo>
                  <a:pt x="466" y="59"/>
                  <a:pt x="465" y="61"/>
                  <a:pt x="464" y="63"/>
                </a:cubicBezTo>
                <a:cubicBezTo>
                  <a:pt x="464" y="65"/>
                  <a:pt x="465" y="66"/>
                  <a:pt x="465" y="67"/>
                </a:cubicBezTo>
                <a:cubicBezTo>
                  <a:pt x="465" y="68"/>
                  <a:pt x="466" y="69"/>
                  <a:pt x="464" y="69"/>
                </a:cubicBezTo>
                <a:cubicBezTo>
                  <a:pt x="463" y="69"/>
                  <a:pt x="464" y="70"/>
                  <a:pt x="464" y="70"/>
                </a:cubicBezTo>
                <a:cubicBezTo>
                  <a:pt x="465" y="73"/>
                  <a:pt x="466" y="76"/>
                  <a:pt x="465" y="79"/>
                </a:cubicBezTo>
                <a:cubicBezTo>
                  <a:pt x="465" y="81"/>
                  <a:pt x="466" y="83"/>
                  <a:pt x="464" y="85"/>
                </a:cubicBezTo>
                <a:cubicBezTo>
                  <a:pt x="463" y="85"/>
                  <a:pt x="463" y="87"/>
                  <a:pt x="464" y="87"/>
                </a:cubicBezTo>
                <a:cubicBezTo>
                  <a:pt x="466" y="87"/>
                  <a:pt x="465" y="88"/>
                  <a:pt x="466" y="88"/>
                </a:cubicBezTo>
                <a:cubicBezTo>
                  <a:pt x="466" y="89"/>
                  <a:pt x="466" y="90"/>
                  <a:pt x="464" y="91"/>
                </a:cubicBezTo>
                <a:cubicBezTo>
                  <a:pt x="463" y="91"/>
                  <a:pt x="463" y="91"/>
                  <a:pt x="464" y="92"/>
                </a:cubicBezTo>
                <a:cubicBezTo>
                  <a:pt x="465" y="92"/>
                  <a:pt x="465" y="92"/>
                  <a:pt x="465" y="92"/>
                </a:cubicBezTo>
                <a:cubicBezTo>
                  <a:pt x="465" y="94"/>
                  <a:pt x="463" y="95"/>
                  <a:pt x="466" y="96"/>
                </a:cubicBezTo>
                <a:cubicBezTo>
                  <a:pt x="466" y="96"/>
                  <a:pt x="466" y="97"/>
                  <a:pt x="465" y="97"/>
                </a:cubicBezTo>
                <a:cubicBezTo>
                  <a:pt x="462" y="97"/>
                  <a:pt x="463" y="98"/>
                  <a:pt x="463" y="99"/>
                </a:cubicBezTo>
                <a:cubicBezTo>
                  <a:pt x="463" y="100"/>
                  <a:pt x="463" y="100"/>
                  <a:pt x="462" y="101"/>
                </a:cubicBezTo>
                <a:cubicBezTo>
                  <a:pt x="462" y="102"/>
                  <a:pt x="462" y="103"/>
                  <a:pt x="463" y="104"/>
                </a:cubicBezTo>
                <a:cubicBezTo>
                  <a:pt x="465" y="105"/>
                  <a:pt x="465" y="106"/>
                  <a:pt x="464" y="107"/>
                </a:cubicBezTo>
                <a:cubicBezTo>
                  <a:pt x="464" y="108"/>
                  <a:pt x="463" y="109"/>
                  <a:pt x="463" y="109"/>
                </a:cubicBezTo>
                <a:cubicBezTo>
                  <a:pt x="463" y="111"/>
                  <a:pt x="462" y="113"/>
                  <a:pt x="463" y="115"/>
                </a:cubicBezTo>
                <a:cubicBezTo>
                  <a:pt x="463" y="115"/>
                  <a:pt x="460" y="116"/>
                  <a:pt x="460" y="116"/>
                </a:cubicBezTo>
                <a:cubicBezTo>
                  <a:pt x="458" y="115"/>
                  <a:pt x="456" y="115"/>
                  <a:pt x="455" y="116"/>
                </a:cubicBezTo>
                <a:cubicBezTo>
                  <a:pt x="455" y="117"/>
                  <a:pt x="454" y="117"/>
                  <a:pt x="453" y="117"/>
                </a:cubicBezTo>
                <a:cubicBezTo>
                  <a:pt x="450" y="117"/>
                  <a:pt x="447" y="117"/>
                  <a:pt x="444" y="117"/>
                </a:cubicBezTo>
                <a:cubicBezTo>
                  <a:pt x="441" y="118"/>
                  <a:pt x="437" y="117"/>
                  <a:pt x="434" y="117"/>
                </a:cubicBezTo>
                <a:cubicBezTo>
                  <a:pt x="432" y="117"/>
                  <a:pt x="430" y="117"/>
                  <a:pt x="429" y="118"/>
                </a:cubicBezTo>
                <a:cubicBezTo>
                  <a:pt x="428" y="118"/>
                  <a:pt x="427" y="119"/>
                  <a:pt x="426" y="118"/>
                </a:cubicBezTo>
                <a:cubicBezTo>
                  <a:pt x="426" y="118"/>
                  <a:pt x="421" y="118"/>
                  <a:pt x="420" y="118"/>
                </a:cubicBezTo>
                <a:cubicBezTo>
                  <a:pt x="417" y="119"/>
                  <a:pt x="417" y="119"/>
                  <a:pt x="413" y="118"/>
                </a:cubicBezTo>
                <a:cubicBezTo>
                  <a:pt x="413" y="118"/>
                  <a:pt x="410" y="118"/>
                  <a:pt x="409" y="119"/>
                </a:cubicBezTo>
                <a:cubicBezTo>
                  <a:pt x="409" y="120"/>
                  <a:pt x="408" y="120"/>
                  <a:pt x="407" y="120"/>
                </a:cubicBezTo>
                <a:cubicBezTo>
                  <a:pt x="406" y="120"/>
                  <a:pt x="404" y="120"/>
                  <a:pt x="403" y="120"/>
                </a:cubicBezTo>
                <a:cubicBezTo>
                  <a:pt x="402" y="120"/>
                  <a:pt x="401" y="121"/>
                  <a:pt x="400" y="120"/>
                </a:cubicBezTo>
                <a:cubicBezTo>
                  <a:pt x="399" y="119"/>
                  <a:pt x="396" y="120"/>
                  <a:pt x="395" y="120"/>
                </a:cubicBezTo>
                <a:cubicBezTo>
                  <a:pt x="393" y="120"/>
                  <a:pt x="392" y="120"/>
                  <a:pt x="392" y="119"/>
                </a:cubicBezTo>
                <a:cubicBezTo>
                  <a:pt x="392" y="118"/>
                  <a:pt x="391" y="118"/>
                  <a:pt x="390" y="118"/>
                </a:cubicBezTo>
                <a:cubicBezTo>
                  <a:pt x="380" y="118"/>
                  <a:pt x="370" y="118"/>
                  <a:pt x="360" y="118"/>
                </a:cubicBezTo>
                <a:cubicBezTo>
                  <a:pt x="359" y="118"/>
                  <a:pt x="358" y="118"/>
                  <a:pt x="358" y="119"/>
                </a:cubicBezTo>
                <a:cubicBezTo>
                  <a:pt x="358" y="120"/>
                  <a:pt x="357" y="120"/>
                  <a:pt x="356" y="120"/>
                </a:cubicBezTo>
                <a:cubicBezTo>
                  <a:pt x="343" y="119"/>
                  <a:pt x="330" y="119"/>
                  <a:pt x="317" y="119"/>
                </a:cubicBezTo>
                <a:cubicBezTo>
                  <a:pt x="315" y="119"/>
                  <a:pt x="314" y="118"/>
                  <a:pt x="313" y="119"/>
                </a:cubicBezTo>
                <a:cubicBezTo>
                  <a:pt x="313" y="120"/>
                  <a:pt x="310" y="120"/>
                  <a:pt x="309" y="119"/>
                </a:cubicBezTo>
                <a:cubicBezTo>
                  <a:pt x="308" y="118"/>
                  <a:pt x="306" y="118"/>
                  <a:pt x="304" y="119"/>
                </a:cubicBezTo>
                <a:cubicBezTo>
                  <a:pt x="304" y="119"/>
                  <a:pt x="303" y="119"/>
                  <a:pt x="303" y="119"/>
                </a:cubicBezTo>
                <a:cubicBezTo>
                  <a:pt x="300" y="118"/>
                  <a:pt x="300" y="118"/>
                  <a:pt x="296" y="119"/>
                </a:cubicBezTo>
                <a:cubicBezTo>
                  <a:pt x="295" y="120"/>
                  <a:pt x="293" y="120"/>
                  <a:pt x="292" y="119"/>
                </a:cubicBezTo>
                <a:cubicBezTo>
                  <a:pt x="291" y="118"/>
                  <a:pt x="290" y="118"/>
                  <a:pt x="289" y="118"/>
                </a:cubicBezTo>
                <a:cubicBezTo>
                  <a:pt x="287" y="120"/>
                  <a:pt x="285" y="119"/>
                  <a:pt x="282" y="119"/>
                </a:cubicBezTo>
                <a:cubicBezTo>
                  <a:pt x="281" y="119"/>
                  <a:pt x="282" y="118"/>
                  <a:pt x="280" y="118"/>
                </a:cubicBezTo>
                <a:cubicBezTo>
                  <a:pt x="279" y="118"/>
                  <a:pt x="278" y="119"/>
                  <a:pt x="277" y="119"/>
                </a:cubicBezTo>
                <a:cubicBezTo>
                  <a:pt x="272" y="119"/>
                  <a:pt x="266" y="119"/>
                  <a:pt x="261" y="119"/>
                </a:cubicBezTo>
                <a:cubicBezTo>
                  <a:pt x="260" y="118"/>
                  <a:pt x="259" y="119"/>
                  <a:pt x="258" y="118"/>
                </a:cubicBezTo>
                <a:cubicBezTo>
                  <a:pt x="257" y="117"/>
                  <a:pt x="256" y="118"/>
                  <a:pt x="255" y="118"/>
                </a:cubicBezTo>
                <a:cubicBezTo>
                  <a:pt x="252" y="118"/>
                  <a:pt x="249" y="119"/>
                  <a:pt x="245" y="118"/>
                </a:cubicBezTo>
                <a:cubicBezTo>
                  <a:pt x="241" y="118"/>
                  <a:pt x="237" y="118"/>
                  <a:pt x="233" y="118"/>
                </a:cubicBezTo>
                <a:cubicBezTo>
                  <a:pt x="231" y="118"/>
                  <a:pt x="229" y="119"/>
                  <a:pt x="227" y="119"/>
                </a:cubicBezTo>
                <a:cubicBezTo>
                  <a:pt x="226" y="119"/>
                  <a:pt x="224" y="119"/>
                  <a:pt x="224" y="118"/>
                </a:cubicBezTo>
                <a:cubicBezTo>
                  <a:pt x="223" y="117"/>
                  <a:pt x="222" y="117"/>
                  <a:pt x="222" y="118"/>
                </a:cubicBezTo>
                <a:cubicBezTo>
                  <a:pt x="222" y="119"/>
                  <a:pt x="220" y="119"/>
                  <a:pt x="220" y="119"/>
                </a:cubicBezTo>
                <a:cubicBezTo>
                  <a:pt x="216" y="118"/>
                  <a:pt x="213" y="118"/>
                  <a:pt x="210" y="118"/>
                </a:cubicBezTo>
                <a:cubicBezTo>
                  <a:pt x="209" y="118"/>
                  <a:pt x="209" y="118"/>
                  <a:pt x="208" y="119"/>
                </a:cubicBezTo>
                <a:cubicBezTo>
                  <a:pt x="208" y="119"/>
                  <a:pt x="207" y="119"/>
                  <a:pt x="207" y="118"/>
                </a:cubicBezTo>
                <a:cubicBezTo>
                  <a:pt x="207" y="118"/>
                  <a:pt x="206" y="118"/>
                  <a:pt x="206" y="118"/>
                </a:cubicBezTo>
                <a:cubicBezTo>
                  <a:pt x="202" y="120"/>
                  <a:pt x="199" y="119"/>
                  <a:pt x="195" y="119"/>
                </a:cubicBezTo>
                <a:cubicBezTo>
                  <a:pt x="195" y="119"/>
                  <a:pt x="194" y="119"/>
                  <a:pt x="194" y="118"/>
                </a:cubicBezTo>
                <a:cubicBezTo>
                  <a:pt x="194" y="118"/>
                  <a:pt x="193" y="118"/>
                  <a:pt x="192" y="118"/>
                </a:cubicBezTo>
                <a:cubicBezTo>
                  <a:pt x="190" y="119"/>
                  <a:pt x="187" y="118"/>
                  <a:pt x="184" y="119"/>
                </a:cubicBezTo>
                <a:cubicBezTo>
                  <a:pt x="183" y="119"/>
                  <a:pt x="182" y="118"/>
                  <a:pt x="182" y="119"/>
                </a:cubicBezTo>
                <a:cubicBezTo>
                  <a:pt x="182" y="119"/>
                  <a:pt x="181" y="120"/>
                  <a:pt x="181" y="120"/>
                </a:cubicBezTo>
                <a:cubicBezTo>
                  <a:pt x="177" y="118"/>
                  <a:pt x="173" y="120"/>
                  <a:pt x="169" y="119"/>
                </a:cubicBezTo>
                <a:cubicBezTo>
                  <a:pt x="169" y="119"/>
                  <a:pt x="168" y="119"/>
                  <a:pt x="168" y="120"/>
                </a:cubicBezTo>
                <a:cubicBezTo>
                  <a:pt x="168" y="121"/>
                  <a:pt x="167" y="120"/>
                  <a:pt x="167" y="120"/>
                </a:cubicBezTo>
                <a:cubicBezTo>
                  <a:pt x="165" y="119"/>
                  <a:pt x="165" y="119"/>
                  <a:pt x="165" y="120"/>
                </a:cubicBezTo>
                <a:cubicBezTo>
                  <a:pt x="164" y="121"/>
                  <a:pt x="164" y="120"/>
                  <a:pt x="163" y="120"/>
                </a:cubicBezTo>
                <a:cubicBezTo>
                  <a:pt x="158" y="120"/>
                  <a:pt x="152" y="120"/>
                  <a:pt x="148" y="120"/>
                </a:cubicBezTo>
                <a:cubicBezTo>
                  <a:pt x="144" y="121"/>
                  <a:pt x="141" y="121"/>
                  <a:pt x="137" y="121"/>
                </a:cubicBezTo>
                <a:cubicBezTo>
                  <a:pt x="133" y="120"/>
                  <a:pt x="129" y="120"/>
                  <a:pt x="125" y="121"/>
                </a:cubicBezTo>
                <a:cubicBezTo>
                  <a:pt x="122" y="121"/>
                  <a:pt x="118" y="121"/>
                  <a:pt x="115" y="121"/>
                </a:cubicBezTo>
                <a:cubicBezTo>
                  <a:pt x="113" y="121"/>
                  <a:pt x="112" y="121"/>
                  <a:pt x="110" y="121"/>
                </a:cubicBezTo>
                <a:cubicBezTo>
                  <a:pt x="110" y="121"/>
                  <a:pt x="108" y="121"/>
                  <a:pt x="108" y="121"/>
                </a:cubicBezTo>
                <a:cubicBezTo>
                  <a:pt x="106" y="123"/>
                  <a:pt x="103" y="122"/>
                  <a:pt x="100" y="122"/>
                </a:cubicBezTo>
                <a:cubicBezTo>
                  <a:pt x="98" y="122"/>
                  <a:pt x="97" y="121"/>
                  <a:pt x="95" y="122"/>
                </a:cubicBezTo>
                <a:cubicBezTo>
                  <a:pt x="95" y="122"/>
                  <a:pt x="94" y="122"/>
                  <a:pt x="94" y="122"/>
                </a:cubicBezTo>
                <a:cubicBezTo>
                  <a:pt x="93" y="121"/>
                  <a:pt x="92" y="121"/>
                  <a:pt x="92" y="122"/>
                </a:cubicBezTo>
                <a:cubicBezTo>
                  <a:pt x="92" y="122"/>
                  <a:pt x="91" y="122"/>
                  <a:pt x="91" y="122"/>
                </a:cubicBezTo>
                <a:cubicBezTo>
                  <a:pt x="88" y="121"/>
                  <a:pt x="84" y="123"/>
                  <a:pt x="81" y="122"/>
                </a:cubicBezTo>
                <a:cubicBezTo>
                  <a:pt x="78" y="122"/>
                  <a:pt x="76" y="121"/>
                  <a:pt x="72" y="121"/>
                </a:cubicBezTo>
                <a:cubicBezTo>
                  <a:pt x="65" y="122"/>
                  <a:pt x="58" y="123"/>
                  <a:pt x="51" y="123"/>
                </a:cubicBezTo>
                <a:cubicBezTo>
                  <a:pt x="47" y="125"/>
                  <a:pt x="42" y="124"/>
                  <a:pt x="38" y="124"/>
                </a:cubicBezTo>
                <a:cubicBezTo>
                  <a:pt x="33" y="125"/>
                  <a:pt x="28" y="125"/>
                  <a:pt x="23" y="125"/>
                </a:cubicBezTo>
                <a:cubicBezTo>
                  <a:pt x="22" y="125"/>
                  <a:pt x="19" y="123"/>
                  <a:pt x="18" y="123"/>
                </a:cubicBezTo>
                <a:cubicBezTo>
                  <a:pt x="17" y="122"/>
                  <a:pt x="15" y="122"/>
                  <a:pt x="13" y="122"/>
                </a:cubicBezTo>
                <a:cubicBezTo>
                  <a:pt x="12" y="121"/>
                  <a:pt x="11" y="121"/>
                  <a:pt x="10" y="120"/>
                </a:cubicBezTo>
              </a:path>
            </a:pathLst>
          </a:custGeom>
          <a:solidFill>
            <a:schemeClr val="accent2">
              <a:lumMod val="40000"/>
              <a:lumOff val="60000"/>
            </a:schemeClr>
          </a:solidFill>
          <a:ln w="9525">
            <a:noFill/>
            <a:round/>
            <a:headEnd/>
            <a:tailEnd/>
          </a:ln>
        </p:spPr>
        <p:txBody>
          <a:bodyPr upright="1"/>
          <a:lstStyle/>
          <a:p>
            <a:pPr algn="ctr" defTabSz="403433">
              <a:defRPr/>
            </a:pPr>
            <a:endParaRPr lang="en-US" sz="1588" dirty="0">
              <a:solidFill>
                <a:schemeClr val="accent4"/>
              </a:solidFill>
              <a:latin typeface="Arial Regular"/>
            </a:endParaRPr>
          </a:p>
        </p:txBody>
      </p:sp>
      <p:sp>
        <p:nvSpPr>
          <p:cNvPr id="47108" name="Content Placeholder 3">
            <a:extLst>
              <a:ext uri="{FF2B5EF4-FFF2-40B4-BE49-F238E27FC236}">
                <a16:creationId xmlns:a16="http://schemas.microsoft.com/office/drawing/2014/main" id="{CDE4BD80-BD2F-4D6C-902A-08A4E35D3555}"/>
              </a:ext>
            </a:extLst>
          </p:cNvPr>
          <p:cNvSpPr txBox="1">
            <a:spLocks noChangeArrowheads="1"/>
          </p:cNvSpPr>
          <p:nvPr/>
        </p:nvSpPr>
        <p:spPr bwMode="auto">
          <a:xfrm>
            <a:off x="4808444" y="486757"/>
            <a:ext cx="5541504" cy="90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ts val="1000"/>
              </a:spcBef>
              <a:buSzPct val="80000"/>
              <a:buFont typeface="Arial" panose="020B0604020202020204" pitchFamily="34" charset="0"/>
              <a:buChar char="•"/>
              <a:defRPr sz="2200">
                <a:solidFill>
                  <a:schemeClr val="accent1"/>
                </a:solidFill>
                <a:latin typeface="Calibri" panose="020F0502020204030204" pitchFamily="34" charset="0"/>
              </a:defRPr>
            </a:lvl1pPr>
            <a:lvl2pPr marL="512763" indent="-260350">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2pPr>
            <a:lvl3pPr marL="765175" indent="-252413">
              <a:lnSpc>
                <a:spcPct val="110000"/>
              </a:lnSpc>
              <a:spcBef>
                <a:spcPts val="1000"/>
              </a:spcBef>
              <a:buSzPct val="80000"/>
              <a:buFont typeface="Arial" panose="020B0604020202020204" pitchFamily="34" charset="0"/>
              <a:buChar char="•"/>
              <a:defRPr i="1">
                <a:solidFill>
                  <a:schemeClr val="accent1"/>
                </a:solidFill>
                <a:latin typeface="Calibri" panose="020F0502020204030204" pitchFamily="34" charset="0"/>
              </a:defRPr>
            </a:lvl3pPr>
            <a:lvl4pPr marL="1016000" indent="-250825">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4pPr>
            <a:lvl5pPr marL="1277938" indent="-260350">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5pPr>
            <a:lvl6pPr marL="17351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6pPr>
            <a:lvl7pPr marL="21923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7pPr>
            <a:lvl8pPr marL="26495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8pPr>
            <a:lvl9pPr marL="31067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9pPr>
          </a:lstStyle>
          <a:p>
            <a:pPr algn="ctr">
              <a:buFont typeface="Arial" panose="020B0604020202020204" pitchFamily="34" charset="0"/>
              <a:buNone/>
            </a:pPr>
            <a:r>
              <a:rPr lang="en-US" altLang="en-US" sz="3883" b="1" dirty="0">
                <a:solidFill>
                  <a:schemeClr val="tx1"/>
                </a:solidFill>
                <a:latin typeface="+mn-lt"/>
                <a:cs typeface="Times New Roman" panose="02020603050405020304" pitchFamily="18" charset="0"/>
              </a:rPr>
              <a:t>MUA BÁN TRẺ EM</a:t>
            </a:r>
          </a:p>
        </p:txBody>
      </p:sp>
      <p:sp>
        <p:nvSpPr>
          <p:cNvPr id="47109" name="Content Placeholder 2">
            <a:extLst>
              <a:ext uri="{FF2B5EF4-FFF2-40B4-BE49-F238E27FC236}">
                <a16:creationId xmlns:a16="http://schemas.microsoft.com/office/drawing/2014/main" id="{EDF8C5A2-7536-4A23-AAEE-0FF55A8FFBE8}"/>
              </a:ext>
            </a:extLst>
          </p:cNvPr>
          <p:cNvSpPr txBox="1">
            <a:spLocks noChangeArrowheads="1"/>
          </p:cNvSpPr>
          <p:nvPr/>
        </p:nvSpPr>
        <p:spPr bwMode="auto">
          <a:xfrm>
            <a:off x="2292627" y="1629789"/>
            <a:ext cx="9130748" cy="504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0825" indent="-250825">
              <a:lnSpc>
                <a:spcPct val="110000"/>
              </a:lnSpc>
              <a:spcBef>
                <a:spcPts val="1000"/>
              </a:spcBef>
              <a:buSzPct val="80000"/>
              <a:buFont typeface="Arial" panose="020B0604020202020204" pitchFamily="34" charset="0"/>
              <a:buChar char="•"/>
              <a:defRPr sz="2200">
                <a:solidFill>
                  <a:schemeClr val="accent1"/>
                </a:solidFill>
                <a:latin typeface="Calibri" panose="020F0502020204030204" pitchFamily="34" charset="0"/>
              </a:defRPr>
            </a:lvl1pPr>
            <a:lvl2pPr marL="512763" indent="-260350">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2pPr>
            <a:lvl3pPr marL="765175" indent="-252413">
              <a:lnSpc>
                <a:spcPct val="110000"/>
              </a:lnSpc>
              <a:spcBef>
                <a:spcPts val="1000"/>
              </a:spcBef>
              <a:buSzPct val="80000"/>
              <a:buFont typeface="Arial" panose="020B0604020202020204" pitchFamily="34" charset="0"/>
              <a:buChar char="•"/>
              <a:defRPr i="1">
                <a:solidFill>
                  <a:schemeClr val="accent1"/>
                </a:solidFill>
                <a:latin typeface="Calibri" panose="020F0502020204030204" pitchFamily="34" charset="0"/>
              </a:defRPr>
            </a:lvl3pPr>
            <a:lvl4pPr marL="1016000" indent="-250825">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4pPr>
            <a:lvl5pPr marL="1277938" indent="-260350">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5pPr>
            <a:lvl6pPr marL="17351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6pPr>
            <a:lvl7pPr marL="21923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7pPr>
            <a:lvl8pPr marL="26495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8pPr>
            <a:lvl9pPr marL="31067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9pPr>
          </a:lstStyle>
          <a:p>
            <a:pPr marL="457200" marR="0" indent="-457200" algn="just">
              <a:spcBef>
                <a:spcPts val="300"/>
              </a:spcBef>
              <a:spcAft>
                <a:spcPts val="300"/>
              </a:spcAft>
              <a:buAutoNum type="alphaLcParenR"/>
              <a:tabLst>
                <a:tab pos="0" algn="l"/>
              </a:tabLst>
            </a:pPr>
            <a:r>
              <a:rPr lang="en-US" sz="2400" spc="-30" dirty="0" err="1">
                <a:solidFill>
                  <a:srgbClr val="C00000"/>
                </a:solidFill>
                <a:effectLst/>
                <a:latin typeface="Calibri" panose="020F0502020204030204" pitchFamily="34" charset="0"/>
                <a:ea typeface="Times New Roman" panose="02020603050405020304" pitchFamily="18" charset="0"/>
              </a:rPr>
              <a:t>Chuyển</a:t>
            </a:r>
            <a:r>
              <a:rPr lang="en-US" sz="2400" spc="-30" dirty="0">
                <a:solidFill>
                  <a:srgbClr val="C00000"/>
                </a:solidFill>
                <a:effectLst/>
                <a:latin typeface="Calibri" panose="020F0502020204030204" pitchFamily="34" charset="0"/>
                <a:ea typeface="Times New Roman" panose="02020603050405020304" pitchFamily="18" charset="0"/>
              </a:rPr>
              <a:t> </a:t>
            </a:r>
            <a:r>
              <a:rPr lang="en-US" sz="2400" spc="-30" dirty="0" err="1">
                <a:solidFill>
                  <a:srgbClr val="C00000"/>
                </a:solidFill>
                <a:effectLst/>
                <a:latin typeface="Calibri" panose="020F0502020204030204" pitchFamily="34" charset="0"/>
                <a:ea typeface="Times New Roman" panose="02020603050405020304" pitchFamily="18" charset="0"/>
              </a:rPr>
              <a:t>giao</a:t>
            </a:r>
            <a:r>
              <a:rPr lang="en-US" sz="2400" spc="-30" dirty="0">
                <a:solidFill>
                  <a:srgbClr val="C00000"/>
                </a:solidFill>
                <a:effectLst/>
                <a:latin typeface="Calibri" panose="020F0502020204030204" pitchFamily="34" charset="0"/>
                <a:ea typeface="Times New Roman" panose="02020603050405020304" pitchFamily="18" charset="0"/>
              </a:rPr>
              <a:t> </a:t>
            </a:r>
            <a:r>
              <a:rPr lang="en-US" sz="2400" spc="-30" dirty="0" err="1">
                <a:solidFill>
                  <a:schemeClr val="tx1"/>
                </a:solidFill>
                <a:effectLst/>
                <a:latin typeface="Calibri" panose="020F0502020204030204" pitchFamily="34" charset="0"/>
                <a:ea typeface="Times New Roman" panose="02020603050405020304" pitchFamily="18" charset="0"/>
              </a:rPr>
              <a:t>trẻ</a:t>
            </a:r>
            <a:r>
              <a:rPr lang="en-US" sz="2400" spc="-30" dirty="0">
                <a:solidFill>
                  <a:schemeClr val="tx1"/>
                </a:solidFill>
                <a:effectLst/>
                <a:latin typeface="Calibri" panose="020F0502020204030204" pitchFamily="34" charset="0"/>
                <a:ea typeface="Times New Roman" panose="02020603050405020304" pitchFamily="18" charset="0"/>
              </a:rPr>
              <a:t> </a:t>
            </a:r>
            <a:r>
              <a:rPr lang="en-US" sz="2400" spc="-30" dirty="0" err="1">
                <a:solidFill>
                  <a:schemeClr val="tx1"/>
                </a:solidFill>
                <a:effectLst/>
                <a:latin typeface="Calibri" panose="020F0502020204030204" pitchFamily="34" charset="0"/>
                <a:ea typeface="Times New Roman" panose="02020603050405020304" pitchFamily="18" charset="0"/>
              </a:rPr>
              <a:t>em</a:t>
            </a:r>
            <a:r>
              <a:rPr lang="en-US" sz="2400" spc="-30" dirty="0">
                <a:solidFill>
                  <a:schemeClr val="tx1"/>
                </a:solidFill>
                <a:effectLst/>
                <a:latin typeface="Calibri" panose="020F0502020204030204" pitchFamily="34" charset="0"/>
                <a:ea typeface="Times New Roman" panose="02020603050405020304" pitchFamily="18" charset="0"/>
              </a:rPr>
              <a:t> </a:t>
            </a:r>
            <a:r>
              <a:rPr lang="en-US" sz="2400" spc="-30" dirty="0" err="1">
                <a:solidFill>
                  <a:schemeClr val="tx1"/>
                </a:solidFill>
                <a:effectLst/>
                <a:latin typeface="Calibri" panose="020F0502020204030204" pitchFamily="34" charset="0"/>
                <a:ea typeface="Times New Roman" panose="02020603050405020304" pitchFamily="18" charset="0"/>
              </a:rPr>
              <a:t>để</a:t>
            </a:r>
            <a:r>
              <a:rPr lang="en-US" sz="2400" spc="-30" dirty="0">
                <a:solidFill>
                  <a:schemeClr val="tx1"/>
                </a:solidFill>
                <a:effectLst/>
                <a:latin typeface="Calibri" panose="020F0502020204030204" pitchFamily="34" charset="0"/>
                <a:ea typeface="Times New Roman" panose="02020603050405020304" pitchFamily="18" charset="0"/>
              </a:rPr>
              <a:t> </a:t>
            </a:r>
            <a:r>
              <a:rPr lang="en-US" sz="2400" spc="-30" dirty="0" err="1">
                <a:solidFill>
                  <a:schemeClr val="tx1"/>
                </a:solidFill>
                <a:effectLst/>
                <a:latin typeface="Calibri" panose="020F0502020204030204" pitchFamily="34" charset="0"/>
                <a:ea typeface="Times New Roman" panose="02020603050405020304" pitchFamily="18" charset="0"/>
              </a:rPr>
              <a:t>nhận</a:t>
            </a:r>
            <a:r>
              <a:rPr lang="en-US" sz="2400" spc="-30" dirty="0">
                <a:solidFill>
                  <a:schemeClr val="tx1"/>
                </a:solidFill>
                <a:effectLst/>
                <a:latin typeface="Calibri" panose="020F0502020204030204" pitchFamily="34" charset="0"/>
                <a:ea typeface="Times New Roman" panose="02020603050405020304" pitchFamily="18" charset="0"/>
              </a:rPr>
              <a:t> </a:t>
            </a:r>
            <a:r>
              <a:rPr lang="en-US" sz="2400" spc="-30" dirty="0" err="1">
                <a:solidFill>
                  <a:schemeClr val="tx1"/>
                </a:solidFill>
                <a:effectLst/>
                <a:latin typeface="Calibri" panose="020F0502020204030204" pitchFamily="34" charset="0"/>
                <a:ea typeface="Times New Roman" panose="02020603050405020304" pitchFamily="18" charset="0"/>
              </a:rPr>
              <a:t>tiền</a:t>
            </a:r>
            <a:r>
              <a:rPr lang="en-US" sz="2400" spc="-30" dirty="0">
                <a:solidFill>
                  <a:schemeClr val="tx1"/>
                </a:solidFill>
                <a:effectLst/>
                <a:latin typeface="Calibri" panose="020F0502020204030204" pitchFamily="34" charset="0"/>
                <a:ea typeface="Times New Roman" panose="02020603050405020304" pitchFamily="18" charset="0"/>
              </a:rPr>
              <a:t>, </a:t>
            </a:r>
            <a:r>
              <a:rPr lang="en-US" sz="2400" spc="-30" dirty="0" err="1">
                <a:solidFill>
                  <a:schemeClr val="tx1"/>
                </a:solidFill>
                <a:effectLst/>
                <a:latin typeface="Calibri" panose="020F0502020204030204" pitchFamily="34" charset="0"/>
                <a:ea typeface="Times New Roman" panose="02020603050405020304" pitchFamily="18" charset="0"/>
              </a:rPr>
              <a:t>tài</a:t>
            </a:r>
            <a:r>
              <a:rPr lang="en-US" sz="2400" spc="-30" dirty="0">
                <a:solidFill>
                  <a:schemeClr val="tx1"/>
                </a:solidFill>
                <a:effectLst/>
                <a:latin typeface="Calibri" panose="020F0502020204030204" pitchFamily="34" charset="0"/>
                <a:ea typeface="Times New Roman" panose="02020603050405020304" pitchFamily="18" charset="0"/>
              </a:rPr>
              <a:t> </a:t>
            </a:r>
            <a:r>
              <a:rPr lang="en-US" sz="2400" spc="-30" dirty="0" err="1">
                <a:solidFill>
                  <a:schemeClr val="tx1"/>
                </a:solidFill>
                <a:effectLst/>
                <a:latin typeface="Calibri" panose="020F0502020204030204" pitchFamily="34" charset="0"/>
                <a:ea typeface="Times New Roman" panose="02020603050405020304" pitchFamily="18" charset="0"/>
              </a:rPr>
              <a:t>sản</a:t>
            </a:r>
            <a:r>
              <a:rPr lang="en-US" sz="2400" spc="-30" dirty="0">
                <a:solidFill>
                  <a:schemeClr val="tx1"/>
                </a:solidFill>
                <a:effectLst/>
                <a:latin typeface="Calibri" panose="020F0502020204030204" pitchFamily="34" charset="0"/>
                <a:ea typeface="Times New Roman" panose="02020603050405020304" pitchFamily="18" charset="0"/>
              </a:rPr>
              <a:t> </a:t>
            </a:r>
            <a:r>
              <a:rPr lang="en-US" sz="2400" spc="-30" dirty="0" err="1">
                <a:solidFill>
                  <a:schemeClr val="tx1"/>
                </a:solidFill>
                <a:effectLst/>
                <a:latin typeface="Calibri" panose="020F0502020204030204" pitchFamily="34" charset="0"/>
                <a:ea typeface="Times New Roman" panose="02020603050405020304" pitchFamily="18" charset="0"/>
              </a:rPr>
              <a:t>hoặc</a:t>
            </a:r>
            <a:r>
              <a:rPr lang="en-US" sz="2400" spc="-30" dirty="0">
                <a:solidFill>
                  <a:schemeClr val="tx1"/>
                </a:solidFill>
                <a:effectLst/>
                <a:latin typeface="Calibri" panose="020F0502020204030204" pitchFamily="34" charset="0"/>
                <a:ea typeface="Times New Roman" panose="02020603050405020304" pitchFamily="18" charset="0"/>
              </a:rPr>
              <a:t> </a:t>
            </a:r>
            <a:r>
              <a:rPr lang="en-US" sz="2400" spc="-30" dirty="0" err="1">
                <a:solidFill>
                  <a:schemeClr val="tx1"/>
                </a:solidFill>
                <a:effectLst/>
                <a:latin typeface="Calibri" panose="020F0502020204030204" pitchFamily="34" charset="0"/>
                <a:ea typeface="Times New Roman" panose="02020603050405020304" pitchFamily="18" charset="0"/>
              </a:rPr>
              <a:t>lợi</a:t>
            </a:r>
            <a:r>
              <a:rPr lang="en-US" sz="2400" spc="-30" dirty="0">
                <a:solidFill>
                  <a:schemeClr val="tx1"/>
                </a:solidFill>
                <a:effectLst/>
                <a:latin typeface="Calibri" panose="020F0502020204030204" pitchFamily="34" charset="0"/>
                <a:ea typeface="Times New Roman" panose="02020603050405020304" pitchFamily="18" charset="0"/>
              </a:rPr>
              <a:t> </a:t>
            </a:r>
            <a:r>
              <a:rPr lang="en-US" sz="2400" spc="-30" dirty="0" err="1">
                <a:solidFill>
                  <a:schemeClr val="tx1"/>
                </a:solidFill>
                <a:effectLst/>
                <a:latin typeface="Calibri" panose="020F0502020204030204" pitchFamily="34" charset="0"/>
                <a:ea typeface="Times New Roman" panose="02020603050405020304" pitchFamily="18" charset="0"/>
              </a:rPr>
              <a:t>ích</a:t>
            </a:r>
            <a:r>
              <a:rPr lang="en-US" sz="2400" spc="-30" dirty="0">
                <a:solidFill>
                  <a:schemeClr val="tx1"/>
                </a:solidFill>
                <a:effectLst/>
                <a:latin typeface="Calibri" panose="020F0502020204030204" pitchFamily="34" charset="0"/>
                <a:ea typeface="Times New Roman" panose="02020603050405020304" pitchFamily="18" charset="0"/>
              </a:rPr>
              <a:t> </a:t>
            </a:r>
            <a:r>
              <a:rPr lang="en-US" sz="2400" spc="-30" dirty="0" err="1">
                <a:solidFill>
                  <a:schemeClr val="tx1"/>
                </a:solidFill>
                <a:effectLst/>
                <a:latin typeface="Calibri" panose="020F0502020204030204" pitchFamily="34" charset="0"/>
                <a:ea typeface="Times New Roman" panose="02020603050405020304" pitchFamily="18" charset="0"/>
              </a:rPr>
              <a:t>vật</a:t>
            </a:r>
            <a:r>
              <a:rPr lang="en-US" sz="2400" spc="-3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chất</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khác</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trừ</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trường</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hợp</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vì</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mục</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đích</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nhân</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đạo</a:t>
            </a:r>
            <a:r>
              <a:rPr lang="en-US" sz="2400" dirty="0">
                <a:solidFill>
                  <a:schemeClr val="tx1"/>
                </a:solidFill>
                <a:effectLst/>
                <a:latin typeface="Calibri" panose="020F0502020204030204" pitchFamily="34" charset="0"/>
                <a:ea typeface="Times New Roman" panose="02020603050405020304" pitchFamily="18" charset="0"/>
              </a:rPr>
              <a:t>; </a:t>
            </a:r>
          </a:p>
          <a:p>
            <a:pPr marL="457200" marR="0" indent="-457200" algn="just">
              <a:spcBef>
                <a:spcPts val="300"/>
              </a:spcBef>
              <a:spcAft>
                <a:spcPts val="300"/>
              </a:spcAft>
              <a:buAutoNum type="alphaLcParenR"/>
              <a:tabLst>
                <a:tab pos="0" algn="l"/>
              </a:tabLst>
            </a:pPr>
            <a:r>
              <a:rPr lang="en-US" sz="2400" spc="-20" dirty="0" err="1">
                <a:solidFill>
                  <a:srgbClr val="C00000"/>
                </a:solidFill>
                <a:effectLst/>
                <a:latin typeface="Calibri" panose="020F0502020204030204" pitchFamily="34" charset="0"/>
                <a:ea typeface="Times New Roman" panose="02020603050405020304" pitchFamily="18" charset="0"/>
              </a:rPr>
              <a:t>Tiếp</a:t>
            </a:r>
            <a:r>
              <a:rPr lang="en-US" sz="2400" spc="-20" dirty="0">
                <a:solidFill>
                  <a:srgbClr val="C00000"/>
                </a:solidFill>
                <a:effectLst/>
                <a:latin typeface="Calibri" panose="020F0502020204030204" pitchFamily="34" charset="0"/>
                <a:ea typeface="Times New Roman" panose="02020603050405020304" pitchFamily="18" charset="0"/>
              </a:rPr>
              <a:t> </a:t>
            </a:r>
            <a:r>
              <a:rPr lang="en-US" sz="2400" spc="-20" dirty="0" err="1">
                <a:solidFill>
                  <a:srgbClr val="C00000"/>
                </a:solidFill>
                <a:effectLst/>
                <a:latin typeface="Calibri" panose="020F0502020204030204" pitchFamily="34" charset="0"/>
                <a:ea typeface="Times New Roman" panose="02020603050405020304" pitchFamily="18" charset="0"/>
              </a:rPr>
              <a:t>nhận</a:t>
            </a:r>
            <a:r>
              <a:rPr lang="en-US" sz="2400" spc="-20" dirty="0">
                <a:solidFill>
                  <a:srgbClr val="C00000"/>
                </a:solidFill>
                <a:effectLst/>
                <a:latin typeface="Calibri" panose="020F0502020204030204" pitchFamily="34" charset="0"/>
                <a:ea typeface="Times New Roman" panose="02020603050405020304" pitchFamily="18" charset="0"/>
              </a:rPr>
              <a:t> </a:t>
            </a:r>
            <a:r>
              <a:rPr lang="en-US" sz="2400" spc="-20" dirty="0" err="1">
                <a:solidFill>
                  <a:schemeClr val="tx1"/>
                </a:solidFill>
                <a:effectLst/>
                <a:latin typeface="Calibri" panose="020F0502020204030204" pitchFamily="34" charset="0"/>
                <a:ea typeface="Times New Roman" panose="02020603050405020304" pitchFamily="18" charset="0"/>
              </a:rPr>
              <a:t>trẻ</a:t>
            </a:r>
            <a:r>
              <a:rPr lang="en-US" sz="2400" spc="-20" dirty="0">
                <a:solidFill>
                  <a:schemeClr val="tx1"/>
                </a:solidFill>
                <a:effectLst/>
                <a:latin typeface="Calibri" panose="020F0502020204030204" pitchFamily="34" charset="0"/>
                <a:ea typeface="Times New Roman" panose="02020603050405020304" pitchFamily="18" charset="0"/>
              </a:rPr>
              <a:t> </a:t>
            </a:r>
            <a:r>
              <a:rPr lang="en-US" sz="2400" spc="-20" dirty="0" err="1">
                <a:solidFill>
                  <a:schemeClr val="tx1"/>
                </a:solidFill>
                <a:effectLst/>
                <a:latin typeface="Calibri" panose="020F0502020204030204" pitchFamily="34" charset="0"/>
                <a:ea typeface="Times New Roman" panose="02020603050405020304" pitchFamily="18" charset="0"/>
              </a:rPr>
              <a:t>em</a:t>
            </a:r>
            <a:r>
              <a:rPr lang="en-US" sz="2400" spc="-20" dirty="0">
                <a:solidFill>
                  <a:schemeClr val="tx1"/>
                </a:solidFill>
                <a:effectLst/>
                <a:latin typeface="Calibri" panose="020F0502020204030204" pitchFamily="34" charset="0"/>
                <a:ea typeface="Times New Roman" panose="02020603050405020304" pitchFamily="18" charset="0"/>
              </a:rPr>
              <a:t> </a:t>
            </a:r>
            <a:r>
              <a:rPr lang="en-US" sz="2400" spc="-20" dirty="0" err="1">
                <a:solidFill>
                  <a:schemeClr val="tx1"/>
                </a:solidFill>
                <a:effectLst/>
                <a:latin typeface="Calibri" panose="020F0502020204030204" pitchFamily="34" charset="0"/>
                <a:ea typeface="Times New Roman" panose="02020603050405020304" pitchFamily="18" charset="0"/>
              </a:rPr>
              <a:t>để</a:t>
            </a:r>
            <a:r>
              <a:rPr lang="en-US" sz="2400" spc="-20" dirty="0">
                <a:solidFill>
                  <a:schemeClr val="tx1"/>
                </a:solidFill>
                <a:effectLst/>
                <a:latin typeface="Calibri" panose="020F0502020204030204" pitchFamily="34" charset="0"/>
                <a:ea typeface="Times New Roman" panose="02020603050405020304" pitchFamily="18" charset="0"/>
              </a:rPr>
              <a:t> </a:t>
            </a:r>
            <a:r>
              <a:rPr lang="en-US" sz="2400" spc="-20" dirty="0" err="1">
                <a:solidFill>
                  <a:schemeClr val="tx1"/>
                </a:solidFill>
                <a:effectLst/>
                <a:latin typeface="Calibri" panose="020F0502020204030204" pitchFamily="34" charset="0"/>
                <a:ea typeface="Times New Roman" panose="02020603050405020304" pitchFamily="18" charset="0"/>
              </a:rPr>
              <a:t>giao</a:t>
            </a:r>
            <a:r>
              <a:rPr lang="en-US" sz="2400" spc="-20" dirty="0">
                <a:solidFill>
                  <a:schemeClr val="tx1"/>
                </a:solidFill>
                <a:effectLst/>
                <a:latin typeface="Calibri" panose="020F0502020204030204" pitchFamily="34" charset="0"/>
                <a:ea typeface="Times New Roman" panose="02020603050405020304" pitchFamily="18" charset="0"/>
              </a:rPr>
              <a:t> </a:t>
            </a:r>
            <a:r>
              <a:rPr lang="en-US" sz="2400" spc="-20" dirty="0" err="1">
                <a:solidFill>
                  <a:schemeClr val="tx1"/>
                </a:solidFill>
                <a:effectLst/>
                <a:latin typeface="Calibri" panose="020F0502020204030204" pitchFamily="34" charset="0"/>
                <a:ea typeface="Times New Roman" panose="02020603050405020304" pitchFamily="18" charset="0"/>
              </a:rPr>
              <a:t>tiền</a:t>
            </a:r>
            <a:r>
              <a:rPr lang="en-US" sz="2400" spc="-20" dirty="0">
                <a:solidFill>
                  <a:schemeClr val="tx1"/>
                </a:solidFill>
                <a:effectLst/>
                <a:latin typeface="Calibri" panose="020F0502020204030204" pitchFamily="34" charset="0"/>
                <a:ea typeface="Times New Roman" panose="02020603050405020304" pitchFamily="18" charset="0"/>
              </a:rPr>
              <a:t>, </a:t>
            </a:r>
            <a:r>
              <a:rPr lang="en-US" sz="2400" spc="-20" dirty="0" err="1">
                <a:solidFill>
                  <a:schemeClr val="tx1"/>
                </a:solidFill>
                <a:effectLst/>
                <a:latin typeface="Calibri" panose="020F0502020204030204" pitchFamily="34" charset="0"/>
                <a:ea typeface="Times New Roman" panose="02020603050405020304" pitchFamily="18" charset="0"/>
              </a:rPr>
              <a:t>tài</a:t>
            </a:r>
            <a:r>
              <a:rPr lang="en-US" sz="2400" spc="-20" dirty="0">
                <a:solidFill>
                  <a:schemeClr val="tx1"/>
                </a:solidFill>
                <a:effectLst/>
                <a:latin typeface="Calibri" panose="020F0502020204030204" pitchFamily="34" charset="0"/>
                <a:ea typeface="Times New Roman" panose="02020603050405020304" pitchFamily="18" charset="0"/>
              </a:rPr>
              <a:t> </a:t>
            </a:r>
            <a:r>
              <a:rPr lang="en-US" sz="2400" spc="-20" dirty="0" err="1">
                <a:solidFill>
                  <a:schemeClr val="tx1"/>
                </a:solidFill>
                <a:effectLst/>
                <a:latin typeface="Calibri" panose="020F0502020204030204" pitchFamily="34" charset="0"/>
                <a:ea typeface="Times New Roman" panose="02020603050405020304" pitchFamily="18" charset="0"/>
              </a:rPr>
              <a:t>sản</a:t>
            </a:r>
            <a:r>
              <a:rPr lang="en-US" sz="2400" spc="-20" dirty="0">
                <a:solidFill>
                  <a:schemeClr val="tx1"/>
                </a:solidFill>
                <a:effectLst/>
                <a:latin typeface="Calibri" panose="020F0502020204030204" pitchFamily="34" charset="0"/>
                <a:ea typeface="Times New Roman" panose="02020603050405020304" pitchFamily="18" charset="0"/>
              </a:rPr>
              <a:t> </a:t>
            </a:r>
            <a:r>
              <a:rPr lang="en-US" sz="2400" spc="-20" dirty="0" err="1">
                <a:solidFill>
                  <a:schemeClr val="tx1"/>
                </a:solidFill>
                <a:effectLst/>
                <a:latin typeface="Calibri" panose="020F0502020204030204" pitchFamily="34" charset="0"/>
                <a:ea typeface="Times New Roman" panose="02020603050405020304" pitchFamily="18" charset="0"/>
              </a:rPr>
              <a:t>hoặc</a:t>
            </a:r>
            <a:r>
              <a:rPr lang="en-US" sz="2400" spc="-20" dirty="0">
                <a:solidFill>
                  <a:schemeClr val="tx1"/>
                </a:solidFill>
                <a:effectLst/>
                <a:latin typeface="Calibri" panose="020F0502020204030204" pitchFamily="34" charset="0"/>
                <a:ea typeface="Times New Roman" panose="02020603050405020304" pitchFamily="18" charset="0"/>
              </a:rPr>
              <a:t> </a:t>
            </a:r>
            <a:r>
              <a:rPr lang="en-US" sz="2400" spc="-20" dirty="0" err="1">
                <a:solidFill>
                  <a:schemeClr val="tx1"/>
                </a:solidFill>
                <a:effectLst/>
                <a:latin typeface="Calibri" panose="020F0502020204030204" pitchFamily="34" charset="0"/>
                <a:ea typeface="Times New Roman" panose="02020603050405020304" pitchFamily="18" charset="0"/>
              </a:rPr>
              <a:t>lợi</a:t>
            </a:r>
            <a:r>
              <a:rPr lang="en-US" sz="2400" spc="-20" dirty="0">
                <a:solidFill>
                  <a:schemeClr val="tx1"/>
                </a:solidFill>
                <a:effectLst/>
                <a:latin typeface="Calibri" panose="020F0502020204030204" pitchFamily="34" charset="0"/>
                <a:ea typeface="Times New Roman" panose="02020603050405020304" pitchFamily="18" charset="0"/>
              </a:rPr>
              <a:t> </a:t>
            </a:r>
            <a:r>
              <a:rPr lang="en-US" sz="2400" spc="-20" dirty="0" err="1">
                <a:solidFill>
                  <a:schemeClr val="tx1"/>
                </a:solidFill>
                <a:effectLst/>
                <a:latin typeface="Calibri" panose="020F0502020204030204" pitchFamily="34" charset="0"/>
                <a:ea typeface="Times New Roman" panose="02020603050405020304" pitchFamily="18" charset="0"/>
              </a:rPr>
              <a:t>ích</a:t>
            </a:r>
            <a:r>
              <a:rPr lang="en-US" sz="2400" spc="-20" dirty="0">
                <a:solidFill>
                  <a:schemeClr val="tx1"/>
                </a:solidFill>
                <a:effectLst/>
                <a:latin typeface="Calibri" panose="020F0502020204030204" pitchFamily="34" charset="0"/>
                <a:ea typeface="Times New Roman" panose="02020603050405020304" pitchFamily="18" charset="0"/>
              </a:rPr>
              <a:t> </a:t>
            </a:r>
            <a:r>
              <a:rPr lang="en-US" sz="2400" spc="-20" dirty="0" err="1">
                <a:solidFill>
                  <a:schemeClr val="tx1"/>
                </a:solidFill>
                <a:effectLst/>
                <a:latin typeface="Calibri" panose="020F0502020204030204" pitchFamily="34" charset="0"/>
                <a:ea typeface="Times New Roman" panose="02020603050405020304" pitchFamily="18" charset="0"/>
              </a:rPr>
              <a:t>vật</a:t>
            </a:r>
            <a:r>
              <a:rPr lang="en-US" sz="2400" spc="-20" dirty="0">
                <a:solidFill>
                  <a:schemeClr val="tx1"/>
                </a:solidFill>
                <a:effectLst/>
                <a:latin typeface="Calibri" panose="020F0502020204030204" pitchFamily="34" charset="0"/>
                <a:ea typeface="Times New Roman" panose="02020603050405020304" pitchFamily="18" charset="0"/>
              </a:rPr>
              <a:t> </a:t>
            </a:r>
            <a:r>
              <a:rPr lang="en-US" sz="2400" spc="-20" dirty="0" err="1">
                <a:solidFill>
                  <a:schemeClr val="tx1"/>
                </a:solidFill>
                <a:effectLst/>
                <a:latin typeface="Calibri" panose="020F0502020204030204" pitchFamily="34" charset="0"/>
                <a:ea typeface="Times New Roman" panose="02020603050405020304" pitchFamily="18" charset="0"/>
              </a:rPr>
              <a:t>chất</a:t>
            </a:r>
            <a:r>
              <a:rPr lang="en-US" sz="2400" spc="-2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khác</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trừ</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trường</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hợp</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vì</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mục</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đích</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nhân</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đạo</a:t>
            </a:r>
            <a:r>
              <a:rPr lang="en-US" sz="2400" dirty="0">
                <a:solidFill>
                  <a:schemeClr val="tx1"/>
                </a:solidFill>
                <a:effectLst/>
                <a:latin typeface="Calibri" panose="020F0502020204030204" pitchFamily="34" charset="0"/>
                <a:ea typeface="Times New Roman" panose="02020603050405020304" pitchFamily="18" charset="0"/>
              </a:rPr>
              <a:t>; </a:t>
            </a:r>
          </a:p>
          <a:p>
            <a:pPr marL="457200" marR="0" indent="-457200" algn="just">
              <a:spcBef>
                <a:spcPts val="300"/>
              </a:spcBef>
              <a:spcAft>
                <a:spcPts val="300"/>
              </a:spcAft>
              <a:buAutoNum type="alphaLcParenR"/>
              <a:tabLst>
                <a:tab pos="0" algn="l"/>
              </a:tabLst>
            </a:pPr>
            <a:r>
              <a:rPr lang="en-US" sz="2400" spc="-20" dirty="0" err="1">
                <a:solidFill>
                  <a:schemeClr val="tx1"/>
                </a:solidFill>
                <a:effectLst/>
                <a:latin typeface="Calibri" panose="020F0502020204030204" pitchFamily="34" charset="0"/>
                <a:ea typeface="Times New Roman" panose="02020603050405020304" pitchFamily="18" charset="0"/>
              </a:rPr>
              <a:t>Chuyển</a:t>
            </a:r>
            <a:r>
              <a:rPr lang="en-US" sz="2400" spc="-20" dirty="0">
                <a:solidFill>
                  <a:schemeClr val="tx1"/>
                </a:solidFill>
                <a:effectLst/>
                <a:latin typeface="Calibri" panose="020F0502020204030204" pitchFamily="34" charset="0"/>
                <a:ea typeface="Times New Roman" panose="02020603050405020304" pitchFamily="18" charset="0"/>
              </a:rPr>
              <a:t> </a:t>
            </a:r>
            <a:r>
              <a:rPr lang="en-US" sz="2400" spc="-20" dirty="0" err="1">
                <a:solidFill>
                  <a:schemeClr val="tx1"/>
                </a:solidFill>
                <a:effectLst/>
                <a:latin typeface="Calibri" panose="020F0502020204030204" pitchFamily="34" charset="0"/>
                <a:ea typeface="Times New Roman" panose="02020603050405020304" pitchFamily="18" charset="0"/>
              </a:rPr>
              <a:t>giao</a:t>
            </a:r>
            <a:r>
              <a:rPr lang="en-US" sz="2400" spc="-20" dirty="0">
                <a:solidFill>
                  <a:schemeClr val="tx1"/>
                </a:solidFill>
                <a:effectLst/>
                <a:latin typeface="Calibri" panose="020F0502020204030204" pitchFamily="34" charset="0"/>
                <a:ea typeface="Times New Roman" panose="02020603050405020304" pitchFamily="18" charset="0"/>
              </a:rPr>
              <a:t> </a:t>
            </a:r>
            <a:r>
              <a:rPr lang="en-US" sz="2400" spc="-20" dirty="0" err="1">
                <a:solidFill>
                  <a:schemeClr val="tx1"/>
                </a:solidFill>
                <a:effectLst/>
                <a:latin typeface="Calibri" panose="020F0502020204030204" pitchFamily="34" charset="0"/>
                <a:ea typeface="Times New Roman" panose="02020603050405020304" pitchFamily="18" charset="0"/>
              </a:rPr>
              <a:t>trẻ</a:t>
            </a:r>
            <a:r>
              <a:rPr lang="en-US" sz="2400" spc="-20" dirty="0">
                <a:solidFill>
                  <a:schemeClr val="tx1"/>
                </a:solidFill>
                <a:effectLst/>
                <a:latin typeface="Calibri" panose="020F0502020204030204" pitchFamily="34" charset="0"/>
                <a:ea typeface="Times New Roman" panose="02020603050405020304" pitchFamily="18" charset="0"/>
              </a:rPr>
              <a:t> </a:t>
            </a:r>
            <a:r>
              <a:rPr lang="en-US" sz="2400" spc="-20" dirty="0" err="1">
                <a:solidFill>
                  <a:schemeClr val="tx1"/>
                </a:solidFill>
                <a:effectLst/>
                <a:latin typeface="Calibri" panose="020F0502020204030204" pitchFamily="34" charset="0"/>
                <a:ea typeface="Times New Roman" panose="02020603050405020304" pitchFamily="18" charset="0"/>
              </a:rPr>
              <a:t>em</a:t>
            </a:r>
            <a:r>
              <a:rPr lang="en-US" sz="2400" spc="-20" dirty="0">
                <a:solidFill>
                  <a:schemeClr val="tx1"/>
                </a:solidFill>
                <a:effectLst/>
                <a:latin typeface="Calibri" panose="020F0502020204030204" pitchFamily="34" charset="0"/>
                <a:ea typeface="Times New Roman" panose="02020603050405020304" pitchFamily="18" charset="0"/>
              </a:rPr>
              <a:t> </a:t>
            </a:r>
            <a:r>
              <a:rPr lang="en-US" sz="2400" spc="-20" dirty="0" err="1">
                <a:solidFill>
                  <a:schemeClr val="tx1"/>
                </a:solidFill>
                <a:effectLst/>
                <a:latin typeface="Calibri" panose="020F0502020204030204" pitchFamily="34" charset="0"/>
                <a:ea typeface="Times New Roman" panose="02020603050405020304" pitchFamily="18" charset="0"/>
              </a:rPr>
              <a:t>để</a:t>
            </a:r>
            <a:r>
              <a:rPr lang="en-US" sz="2400" spc="-20" dirty="0">
                <a:solidFill>
                  <a:schemeClr val="tx1"/>
                </a:solidFill>
                <a:effectLst/>
                <a:latin typeface="Calibri" panose="020F0502020204030204" pitchFamily="34" charset="0"/>
                <a:ea typeface="Times New Roman" panose="02020603050405020304" pitchFamily="18" charset="0"/>
              </a:rPr>
              <a:t> </a:t>
            </a:r>
            <a:r>
              <a:rPr lang="en-US" sz="2400" spc="-20" dirty="0" err="1">
                <a:solidFill>
                  <a:schemeClr val="tx1"/>
                </a:solidFill>
                <a:effectLst/>
                <a:latin typeface="Calibri" panose="020F0502020204030204" pitchFamily="34" charset="0"/>
                <a:ea typeface="Times New Roman" panose="02020603050405020304" pitchFamily="18" charset="0"/>
              </a:rPr>
              <a:t>bóc</a:t>
            </a:r>
            <a:r>
              <a:rPr lang="en-US" sz="2400" spc="-20" dirty="0">
                <a:solidFill>
                  <a:schemeClr val="tx1"/>
                </a:solidFill>
                <a:effectLst/>
                <a:latin typeface="Calibri" panose="020F0502020204030204" pitchFamily="34" charset="0"/>
                <a:ea typeface="Times New Roman" panose="02020603050405020304" pitchFamily="18" charset="0"/>
              </a:rPr>
              <a:t> </a:t>
            </a:r>
            <a:r>
              <a:rPr lang="en-US" sz="2400" spc="-20" dirty="0" err="1">
                <a:solidFill>
                  <a:schemeClr val="tx1"/>
                </a:solidFill>
                <a:effectLst/>
                <a:latin typeface="Calibri" panose="020F0502020204030204" pitchFamily="34" charset="0"/>
                <a:ea typeface="Times New Roman" panose="02020603050405020304" pitchFamily="18" charset="0"/>
              </a:rPr>
              <a:t>lột</a:t>
            </a:r>
            <a:r>
              <a:rPr lang="en-US" sz="2400" spc="-20" dirty="0">
                <a:solidFill>
                  <a:schemeClr val="tx1"/>
                </a:solidFill>
                <a:effectLst/>
                <a:latin typeface="Calibri" panose="020F0502020204030204" pitchFamily="34" charset="0"/>
                <a:ea typeface="Times New Roman" panose="02020603050405020304" pitchFamily="18" charset="0"/>
              </a:rPr>
              <a:t> </a:t>
            </a:r>
            <a:r>
              <a:rPr lang="en-US" sz="2400" spc="-20" dirty="0" err="1">
                <a:solidFill>
                  <a:schemeClr val="tx1"/>
                </a:solidFill>
                <a:effectLst/>
                <a:latin typeface="Calibri" panose="020F0502020204030204" pitchFamily="34" charset="0"/>
                <a:ea typeface="Times New Roman" panose="02020603050405020304" pitchFamily="18" charset="0"/>
              </a:rPr>
              <a:t>tình</a:t>
            </a:r>
            <a:r>
              <a:rPr lang="en-US" sz="2400" spc="-20" dirty="0">
                <a:solidFill>
                  <a:schemeClr val="tx1"/>
                </a:solidFill>
                <a:effectLst/>
                <a:latin typeface="Calibri" panose="020F0502020204030204" pitchFamily="34" charset="0"/>
                <a:ea typeface="Times New Roman" panose="02020603050405020304" pitchFamily="18" charset="0"/>
              </a:rPr>
              <a:t> </a:t>
            </a:r>
            <a:r>
              <a:rPr lang="en-US" sz="2400" spc="-20" dirty="0" err="1">
                <a:solidFill>
                  <a:schemeClr val="tx1"/>
                </a:solidFill>
                <a:effectLst/>
                <a:latin typeface="Calibri" panose="020F0502020204030204" pitchFamily="34" charset="0"/>
                <a:ea typeface="Times New Roman" panose="02020603050405020304" pitchFamily="18" charset="0"/>
              </a:rPr>
              <a:t>dục</a:t>
            </a:r>
            <a:r>
              <a:rPr lang="en-US" sz="2400" spc="-20" dirty="0">
                <a:solidFill>
                  <a:schemeClr val="tx1"/>
                </a:solidFill>
                <a:effectLst/>
                <a:latin typeface="Calibri" panose="020F0502020204030204" pitchFamily="34" charset="0"/>
                <a:ea typeface="Times New Roman" panose="02020603050405020304" pitchFamily="18" charset="0"/>
              </a:rPr>
              <a:t>, </a:t>
            </a:r>
            <a:r>
              <a:rPr lang="en-US" sz="2400" spc="-20" dirty="0" err="1">
                <a:solidFill>
                  <a:schemeClr val="tx1"/>
                </a:solidFill>
                <a:effectLst/>
                <a:latin typeface="Calibri" panose="020F0502020204030204" pitchFamily="34" charset="0"/>
                <a:ea typeface="Times New Roman" panose="02020603050405020304" pitchFamily="18" charset="0"/>
              </a:rPr>
              <a:t>cưỡng</a:t>
            </a:r>
            <a:r>
              <a:rPr lang="en-US" sz="2400" spc="-20" dirty="0">
                <a:solidFill>
                  <a:schemeClr val="tx1"/>
                </a:solidFill>
                <a:effectLst/>
                <a:latin typeface="Calibri" panose="020F0502020204030204" pitchFamily="34" charset="0"/>
                <a:ea typeface="Times New Roman" panose="02020603050405020304" pitchFamily="18" charset="0"/>
              </a:rPr>
              <a:t> </a:t>
            </a:r>
            <a:r>
              <a:rPr lang="en-US" sz="2400" spc="-20" dirty="0" err="1">
                <a:solidFill>
                  <a:schemeClr val="tx1"/>
                </a:solidFill>
                <a:effectLst/>
                <a:latin typeface="Calibri" panose="020F0502020204030204" pitchFamily="34" charset="0"/>
                <a:ea typeface="Times New Roman" panose="02020603050405020304" pitchFamily="18" charset="0"/>
              </a:rPr>
              <a:t>bức</a:t>
            </a:r>
            <a:r>
              <a:rPr lang="en-US" sz="2400" spc="-20" dirty="0">
                <a:solidFill>
                  <a:schemeClr val="tx1"/>
                </a:solidFill>
                <a:effectLst/>
                <a:latin typeface="Calibri" panose="020F0502020204030204" pitchFamily="34" charset="0"/>
                <a:ea typeface="Times New Roman" panose="02020603050405020304" pitchFamily="18" charset="0"/>
              </a:rPr>
              <a:t> lao </a:t>
            </a:r>
            <a:r>
              <a:rPr lang="en-US" sz="2400" dirty="0" err="1">
                <a:solidFill>
                  <a:schemeClr val="tx1"/>
                </a:solidFill>
                <a:effectLst/>
                <a:latin typeface="Calibri" panose="020F0502020204030204" pitchFamily="34" charset="0"/>
                <a:ea typeface="Times New Roman" panose="02020603050405020304" pitchFamily="18" charset="0"/>
              </a:rPr>
              <a:t>động</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lấy</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bộ</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phận</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cơ</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thể</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hoặc</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vì</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mục</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đích</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vô</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nhân</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đạo</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khác</a:t>
            </a:r>
            <a:r>
              <a:rPr lang="en-US" sz="2400" dirty="0">
                <a:solidFill>
                  <a:schemeClr val="tx1"/>
                </a:solidFill>
                <a:effectLst/>
                <a:latin typeface="Calibri" panose="020F0502020204030204" pitchFamily="34" charset="0"/>
                <a:ea typeface="Times New Roman" panose="02020603050405020304" pitchFamily="18" charset="0"/>
              </a:rPr>
              <a:t>; </a:t>
            </a:r>
          </a:p>
          <a:p>
            <a:pPr marL="457200" marR="0" indent="-457200" algn="just">
              <a:spcBef>
                <a:spcPts val="300"/>
              </a:spcBef>
              <a:spcAft>
                <a:spcPts val="300"/>
              </a:spcAft>
              <a:buAutoNum type="alphaLcParenR"/>
              <a:tabLst>
                <a:tab pos="0" algn="l"/>
              </a:tabLst>
            </a:pPr>
            <a:r>
              <a:rPr lang="en-US" sz="2400" dirty="0" err="1">
                <a:solidFill>
                  <a:schemeClr val="tx1"/>
                </a:solidFill>
                <a:effectLst/>
                <a:latin typeface="Calibri" panose="020F0502020204030204" pitchFamily="34" charset="0"/>
                <a:ea typeface="Times New Roman" panose="02020603050405020304" pitchFamily="18" charset="0"/>
              </a:rPr>
              <a:t>Tiếp</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nhận</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trẻ</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em</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để</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rgbClr val="C00000"/>
                </a:solidFill>
                <a:effectLst/>
                <a:latin typeface="Calibri" panose="020F0502020204030204" pitchFamily="34" charset="0"/>
                <a:ea typeface="Times New Roman" panose="02020603050405020304" pitchFamily="18" charset="0"/>
              </a:rPr>
              <a:t>bóc</a:t>
            </a:r>
            <a:r>
              <a:rPr lang="en-US" sz="2400" dirty="0">
                <a:solidFill>
                  <a:srgbClr val="C00000"/>
                </a:solidFill>
                <a:effectLst/>
                <a:latin typeface="Calibri" panose="020F0502020204030204" pitchFamily="34" charset="0"/>
                <a:ea typeface="Times New Roman" panose="02020603050405020304" pitchFamily="18" charset="0"/>
              </a:rPr>
              <a:t> </a:t>
            </a:r>
            <a:r>
              <a:rPr lang="en-US" sz="2400" dirty="0" err="1">
                <a:solidFill>
                  <a:srgbClr val="C00000"/>
                </a:solidFill>
                <a:effectLst/>
                <a:latin typeface="Calibri" panose="020F0502020204030204" pitchFamily="34" charset="0"/>
                <a:ea typeface="Times New Roman" panose="02020603050405020304" pitchFamily="18" charset="0"/>
              </a:rPr>
              <a:t>lột</a:t>
            </a:r>
            <a:r>
              <a:rPr lang="en-US" sz="2400" dirty="0">
                <a:solidFill>
                  <a:srgbClr val="C00000"/>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tình</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dục</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cưỡng</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bức</a:t>
            </a:r>
            <a:r>
              <a:rPr lang="en-US" sz="2400" dirty="0">
                <a:solidFill>
                  <a:schemeClr val="tx1"/>
                </a:solidFill>
                <a:effectLst/>
                <a:latin typeface="Calibri" panose="020F0502020204030204" pitchFamily="34" charset="0"/>
                <a:ea typeface="Times New Roman" panose="02020603050405020304" pitchFamily="18" charset="0"/>
              </a:rPr>
              <a:t> lao </a:t>
            </a:r>
            <a:r>
              <a:rPr lang="en-US" sz="2400" dirty="0" err="1">
                <a:solidFill>
                  <a:schemeClr val="tx1"/>
                </a:solidFill>
                <a:effectLst/>
                <a:latin typeface="Calibri" panose="020F0502020204030204" pitchFamily="34" charset="0"/>
                <a:ea typeface="Times New Roman" panose="02020603050405020304" pitchFamily="18" charset="0"/>
              </a:rPr>
              <a:t>động</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lấy</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bộ</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phận</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cơ</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thể</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hoặc</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vì</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mục</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đích</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vô</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nhân</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đạo</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khác</a:t>
            </a:r>
            <a:r>
              <a:rPr lang="en-US" sz="2400" dirty="0">
                <a:solidFill>
                  <a:schemeClr val="tx1"/>
                </a:solidFill>
                <a:effectLst/>
                <a:latin typeface="Calibri" panose="020F0502020204030204" pitchFamily="34" charset="0"/>
                <a:ea typeface="Times New Roman" panose="02020603050405020304" pitchFamily="18" charset="0"/>
              </a:rPr>
              <a:t>; </a:t>
            </a:r>
          </a:p>
          <a:p>
            <a:pPr marL="457200" marR="0" indent="-457200" algn="just">
              <a:spcBef>
                <a:spcPts val="300"/>
              </a:spcBef>
              <a:spcAft>
                <a:spcPts val="300"/>
              </a:spcAft>
              <a:buAutoNum type="alphaLcParenR"/>
              <a:tabLst>
                <a:tab pos="0" algn="l"/>
              </a:tabLst>
            </a:pPr>
            <a:r>
              <a:rPr lang="en-US" sz="2400" dirty="0" err="1">
                <a:solidFill>
                  <a:srgbClr val="C00000"/>
                </a:solidFill>
                <a:effectLst/>
                <a:latin typeface="Calibri" panose="020F0502020204030204" pitchFamily="34" charset="0"/>
                <a:ea typeface="Times New Roman" panose="02020603050405020304" pitchFamily="18" charset="0"/>
              </a:rPr>
              <a:t>Tuyển</a:t>
            </a:r>
            <a:r>
              <a:rPr lang="en-US" sz="2400" dirty="0">
                <a:solidFill>
                  <a:srgbClr val="C00000"/>
                </a:solidFill>
                <a:effectLst/>
                <a:latin typeface="Calibri" panose="020F0502020204030204" pitchFamily="34" charset="0"/>
                <a:ea typeface="Times New Roman" panose="02020603050405020304" pitchFamily="18" charset="0"/>
              </a:rPr>
              <a:t> </a:t>
            </a:r>
            <a:r>
              <a:rPr lang="en-US" sz="2400" dirty="0" err="1">
                <a:solidFill>
                  <a:srgbClr val="C00000"/>
                </a:solidFill>
                <a:effectLst/>
                <a:latin typeface="Calibri" panose="020F0502020204030204" pitchFamily="34" charset="0"/>
                <a:ea typeface="Times New Roman" panose="02020603050405020304" pitchFamily="18" charset="0"/>
              </a:rPr>
              <a:t>mộ</a:t>
            </a:r>
            <a:r>
              <a:rPr lang="en-US" sz="2400" dirty="0">
                <a:solidFill>
                  <a:srgbClr val="C00000"/>
                </a:solidFill>
                <a:effectLst/>
                <a:latin typeface="Calibri" panose="020F0502020204030204" pitchFamily="34" charset="0"/>
                <a:ea typeface="Times New Roman" panose="02020603050405020304" pitchFamily="18" charset="0"/>
              </a:rPr>
              <a:t>, </a:t>
            </a:r>
            <a:r>
              <a:rPr lang="en-US" sz="2400" dirty="0" err="1">
                <a:solidFill>
                  <a:srgbClr val="C00000"/>
                </a:solidFill>
                <a:effectLst/>
                <a:latin typeface="Calibri" panose="020F0502020204030204" pitchFamily="34" charset="0"/>
                <a:ea typeface="Times New Roman" panose="02020603050405020304" pitchFamily="18" charset="0"/>
              </a:rPr>
              <a:t>vận</a:t>
            </a:r>
            <a:r>
              <a:rPr lang="en-US" sz="2400" dirty="0">
                <a:solidFill>
                  <a:srgbClr val="C00000"/>
                </a:solidFill>
                <a:effectLst/>
                <a:latin typeface="Calibri" panose="020F0502020204030204" pitchFamily="34" charset="0"/>
                <a:ea typeface="Times New Roman" panose="02020603050405020304" pitchFamily="18" charset="0"/>
              </a:rPr>
              <a:t> </a:t>
            </a:r>
            <a:r>
              <a:rPr lang="en-US" sz="2400" dirty="0" err="1">
                <a:solidFill>
                  <a:srgbClr val="C00000"/>
                </a:solidFill>
                <a:effectLst/>
                <a:latin typeface="Calibri" panose="020F0502020204030204" pitchFamily="34" charset="0"/>
                <a:ea typeface="Times New Roman" panose="02020603050405020304" pitchFamily="18" charset="0"/>
              </a:rPr>
              <a:t>chuyển</a:t>
            </a:r>
            <a:r>
              <a:rPr lang="en-US" sz="2400" dirty="0">
                <a:solidFill>
                  <a:srgbClr val="C00000"/>
                </a:solidFill>
                <a:effectLst/>
                <a:latin typeface="Calibri" panose="020F0502020204030204" pitchFamily="34" charset="0"/>
                <a:ea typeface="Times New Roman" panose="02020603050405020304" pitchFamily="18" charset="0"/>
              </a:rPr>
              <a:t>, </a:t>
            </a:r>
            <a:r>
              <a:rPr lang="en-US" sz="2400" dirty="0" err="1">
                <a:solidFill>
                  <a:srgbClr val="C00000"/>
                </a:solidFill>
                <a:effectLst/>
                <a:latin typeface="Calibri" panose="020F0502020204030204" pitchFamily="34" charset="0"/>
                <a:ea typeface="Times New Roman" panose="02020603050405020304" pitchFamily="18" charset="0"/>
              </a:rPr>
              <a:t>chứa</a:t>
            </a:r>
            <a:r>
              <a:rPr lang="en-US" sz="2400" dirty="0">
                <a:solidFill>
                  <a:srgbClr val="C00000"/>
                </a:solidFill>
                <a:effectLst/>
                <a:latin typeface="Calibri" panose="020F0502020204030204" pitchFamily="34" charset="0"/>
                <a:ea typeface="Times New Roman" panose="02020603050405020304" pitchFamily="18" charset="0"/>
              </a:rPr>
              <a:t> </a:t>
            </a:r>
            <a:r>
              <a:rPr lang="en-US" sz="2400" dirty="0" err="1">
                <a:solidFill>
                  <a:srgbClr val="C00000"/>
                </a:solidFill>
                <a:effectLst/>
                <a:latin typeface="Calibri" panose="020F0502020204030204" pitchFamily="34" charset="0"/>
                <a:ea typeface="Times New Roman" panose="02020603050405020304" pitchFamily="18" charset="0"/>
              </a:rPr>
              <a:t>chấp</a:t>
            </a:r>
            <a:r>
              <a:rPr lang="en-US" sz="2400" dirty="0">
                <a:solidFill>
                  <a:srgbClr val="C00000"/>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trẻ</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em</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để</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thực</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hiện</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hành</a:t>
            </a:r>
            <a:r>
              <a:rPr lang="en-US" sz="2400" dirty="0">
                <a:solidFill>
                  <a:schemeClr val="tx1"/>
                </a:solidFill>
                <a:effectLst/>
                <a:latin typeface="Calibri" panose="020F0502020204030204" pitchFamily="34" charset="0"/>
                <a:ea typeface="Times New Roman" panose="02020603050405020304" pitchFamily="18" charset="0"/>
              </a:rPr>
              <a:t> vi </a:t>
            </a:r>
            <a:r>
              <a:rPr lang="en-US" sz="2400" dirty="0" err="1">
                <a:solidFill>
                  <a:schemeClr val="tx1"/>
                </a:solidFill>
                <a:effectLst/>
                <a:latin typeface="Calibri" panose="020F0502020204030204" pitchFamily="34" charset="0"/>
                <a:ea typeface="Times New Roman" panose="02020603050405020304" pitchFamily="18" charset="0"/>
              </a:rPr>
              <a:t>chuyển</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giao</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người</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theo</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hướng</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dẫn</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tại</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điểm</a:t>
            </a:r>
            <a:r>
              <a:rPr lang="en-US" sz="2400" dirty="0">
                <a:solidFill>
                  <a:schemeClr val="tx1"/>
                </a:solidFill>
                <a:effectLst/>
                <a:latin typeface="Calibri" panose="020F0502020204030204" pitchFamily="34" charset="0"/>
                <a:ea typeface="Times New Roman" panose="02020603050405020304" pitchFamily="18" charset="0"/>
              </a:rPr>
              <a:t> a) </a:t>
            </a:r>
            <a:r>
              <a:rPr lang="en-US" sz="2400" dirty="0" err="1">
                <a:solidFill>
                  <a:schemeClr val="tx1"/>
                </a:solidFill>
                <a:effectLst/>
                <a:latin typeface="Calibri" panose="020F0502020204030204" pitchFamily="34" charset="0"/>
                <a:ea typeface="Times New Roman" panose="02020603050405020304" pitchFamily="18" charset="0"/>
              </a:rPr>
              <a:t>và</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điểm</a:t>
            </a:r>
            <a:r>
              <a:rPr lang="en-US" sz="2400" dirty="0">
                <a:solidFill>
                  <a:schemeClr val="tx1"/>
                </a:solidFill>
                <a:effectLst/>
                <a:latin typeface="Calibri" panose="020F0502020204030204" pitchFamily="34" charset="0"/>
                <a:ea typeface="Times New Roman" panose="02020603050405020304" pitchFamily="18" charset="0"/>
              </a:rPr>
              <a:t> c) </a:t>
            </a:r>
            <a:r>
              <a:rPr lang="en-US" sz="2400" dirty="0" err="1">
                <a:solidFill>
                  <a:schemeClr val="tx1"/>
                </a:solidFill>
                <a:effectLst/>
                <a:latin typeface="Calibri" panose="020F0502020204030204" pitchFamily="34" charset="0"/>
                <a:ea typeface="Times New Roman" panose="02020603050405020304" pitchFamily="18" charset="0"/>
              </a:rPr>
              <a:t>nêu</a:t>
            </a:r>
            <a:r>
              <a:rPr lang="en-US" sz="2400" dirty="0">
                <a:solidFill>
                  <a:schemeClr val="tx1"/>
                </a:solidFill>
                <a:effectLst/>
                <a:latin typeface="Calibri" panose="020F0502020204030204" pitchFamily="34" charset="0"/>
                <a:ea typeface="Times New Roman" panose="02020603050405020304" pitchFamily="18" charset="0"/>
              </a:rPr>
              <a:t> </a:t>
            </a:r>
            <a:r>
              <a:rPr lang="en-US" sz="2400" dirty="0" err="1">
                <a:solidFill>
                  <a:schemeClr val="tx1"/>
                </a:solidFill>
                <a:effectLst/>
                <a:latin typeface="Calibri" panose="020F0502020204030204" pitchFamily="34" charset="0"/>
                <a:ea typeface="Times New Roman" panose="02020603050405020304" pitchFamily="18" charset="0"/>
              </a:rPr>
              <a:t>trên</a:t>
            </a:r>
            <a:r>
              <a:rPr lang="en-US" sz="2400" dirty="0">
                <a:solidFill>
                  <a:schemeClr val="tx1"/>
                </a:solidFill>
                <a:effectLst/>
                <a:latin typeface="Calibri" panose="020F0502020204030204" pitchFamily="34" charset="0"/>
                <a:ea typeface="Times New Roman" panose="02020603050405020304" pitchFamily="18" charset="0"/>
              </a:rPr>
              <a:t>.</a:t>
            </a:r>
          </a:p>
          <a:p>
            <a:pPr marL="0" marR="0" indent="0" algn="ctr">
              <a:spcBef>
                <a:spcPts val="300"/>
              </a:spcBef>
              <a:spcAft>
                <a:spcPts val="300"/>
              </a:spcAft>
              <a:buNone/>
              <a:tabLst>
                <a:tab pos="0" algn="l"/>
              </a:tabLst>
            </a:pPr>
            <a:r>
              <a:rPr lang="en-US" sz="2400" i="1" dirty="0">
                <a:solidFill>
                  <a:srgbClr val="C00000"/>
                </a:solidFill>
                <a:effectLst/>
                <a:latin typeface="Calibri" panose="020F0502020204030204" pitchFamily="34" charset="0"/>
                <a:ea typeface="Times New Roman" panose="02020603050405020304" pitchFamily="18" charset="0"/>
              </a:rPr>
              <a:t>(</a:t>
            </a:r>
            <a:r>
              <a:rPr lang="en-US" sz="2400" i="1" dirty="0" err="1">
                <a:solidFill>
                  <a:srgbClr val="C00000"/>
                </a:solidFill>
                <a:effectLst/>
                <a:latin typeface="Calibri" panose="020F0502020204030204" pitchFamily="34" charset="0"/>
                <a:ea typeface="Times New Roman" panose="02020603050405020304" pitchFamily="18" charset="0"/>
              </a:rPr>
              <a:t>Khoản</a:t>
            </a:r>
            <a:r>
              <a:rPr lang="en-US" sz="2400" i="1" dirty="0">
                <a:solidFill>
                  <a:srgbClr val="C00000"/>
                </a:solidFill>
                <a:effectLst/>
                <a:latin typeface="Calibri" panose="020F0502020204030204" pitchFamily="34" charset="0"/>
                <a:ea typeface="Times New Roman" panose="02020603050405020304" pitchFamily="18" charset="0"/>
              </a:rPr>
              <a:t> 2, </a:t>
            </a:r>
            <a:r>
              <a:rPr lang="en-US" sz="2400" i="1" dirty="0" err="1">
                <a:solidFill>
                  <a:srgbClr val="C00000"/>
                </a:solidFill>
                <a:effectLst/>
                <a:latin typeface="Calibri" panose="020F0502020204030204" pitchFamily="34" charset="0"/>
                <a:ea typeface="Times New Roman" panose="02020603050405020304" pitchFamily="18" charset="0"/>
              </a:rPr>
              <a:t>Điều</a:t>
            </a:r>
            <a:r>
              <a:rPr lang="en-US" sz="2400" i="1" dirty="0">
                <a:solidFill>
                  <a:srgbClr val="C00000"/>
                </a:solidFill>
                <a:effectLst/>
                <a:latin typeface="Calibri" panose="020F0502020204030204" pitchFamily="34" charset="0"/>
                <a:ea typeface="Times New Roman" panose="02020603050405020304" pitchFamily="18" charset="0"/>
              </a:rPr>
              <a:t> 2 </a:t>
            </a:r>
            <a:r>
              <a:rPr lang="en-US" sz="2400" i="1" dirty="0" err="1">
                <a:solidFill>
                  <a:srgbClr val="C00000"/>
                </a:solidFill>
                <a:effectLst/>
                <a:latin typeface="Calibri" panose="020F0502020204030204" pitchFamily="34" charset="0"/>
                <a:ea typeface="Times New Roman" panose="02020603050405020304" pitchFamily="18" charset="0"/>
              </a:rPr>
              <a:t>Nghị</a:t>
            </a:r>
            <a:r>
              <a:rPr lang="en-US" sz="2400" i="1" dirty="0">
                <a:solidFill>
                  <a:srgbClr val="C00000"/>
                </a:solidFill>
                <a:effectLst/>
                <a:latin typeface="Calibri" panose="020F0502020204030204" pitchFamily="34" charset="0"/>
                <a:ea typeface="Times New Roman" panose="02020603050405020304" pitchFamily="18" charset="0"/>
              </a:rPr>
              <a:t> </a:t>
            </a:r>
            <a:r>
              <a:rPr lang="en-US" sz="2400" i="1" dirty="0" err="1">
                <a:solidFill>
                  <a:srgbClr val="C00000"/>
                </a:solidFill>
                <a:effectLst/>
                <a:latin typeface="Calibri" panose="020F0502020204030204" pitchFamily="34" charset="0"/>
                <a:ea typeface="Times New Roman" panose="02020603050405020304" pitchFamily="18" charset="0"/>
              </a:rPr>
              <a:t>quyết</a:t>
            </a:r>
            <a:r>
              <a:rPr lang="en-US" sz="2400" i="1" dirty="0">
                <a:solidFill>
                  <a:srgbClr val="C00000"/>
                </a:solidFill>
                <a:effectLst/>
                <a:latin typeface="Calibri" panose="020F0502020204030204" pitchFamily="34" charset="0"/>
                <a:ea typeface="Times New Roman" panose="02020603050405020304" pitchFamily="18" charset="0"/>
              </a:rPr>
              <a:t> </a:t>
            </a:r>
            <a:r>
              <a:rPr lang="en-US" sz="2400" i="1" dirty="0" err="1">
                <a:solidFill>
                  <a:srgbClr val="C00000"/>
                </a:solidFill>
                <a:effectLst/>
                <a:latin typeface="Calibri" panose="020F0502020204030204" pitchFamily="34" charset="0"/>
                <a:ea typeface="Times New Roman" panose="02020603050405020304" pitchFamily="18" charset="0"/>
              </a:rPr>
              <a:t>số</a:t>
            </a:r>
            <a:r>
              <a:rPr lang="en-US" sz="2400" i="1" dirty="0">
                <a:solidFill>
                  <a:srgbClr val="C00000"/>
                </a:solidFill>
                <a:effectLst/>
                <a:latin typeface="Calibri" panose="020F0502020204030204" pitchFamily="34" charset="0"/>
                <a:ea typeface="Times New Roman" panose="02020603050405020304" pitchFamily="18" charset="0"/>
              </a:rPr>
              <a:t> 02/2019/NQ-HĐTP </a:t>
            </a:r>
            <a:r>
              <a:rPr lang="en-US" sz="2400" i="1" dirty="0" err="1">
                <a:solidFill>
                  <a:srgbClr val="C00000"/>
                </a:solidFill>
                <a:effectLst/>
                <a:latin typeface="Calibri" panose="020F0502020204030204" pitchFamily="34" charset="0"/>
                <a:ea typeface="Times New Roman" panose="02020603050405020304" pitchFamily="18" charset="0"/>
              </a:rPr>
              <a:t>ngày</a:t>
            </a:r>
            <a:r>
              <a:rPr lang="en-US" sz="2400" i="1" dirty="0">
                <a:solidFill>
                  <a:srgbClr val="C00000"/>
                </a:solidFill>
                <a:effectLst/>
                <a:ea typeface="Times New Roman" panose="02020603050405020304" pitchFamily="18" charset="0"/>
              </a:rPr>
              <a:t> 11/01/2019 </a:t>
            </a:r>
            <a:endParaRPr lang="en-US" sz="2400" i="1" dirty="0">
              <a:solidFill>
                <a:srgbClr val="C00000"/>
              </a:solidFill>
              <a:effectLst/>
              <a:latin typeface="+mn-lt"/>
              <a:ea typeface="Times New Roman" panose="02020603050405020304" pitchFamily="18" charset="0"/>
            </a:endParaRPr>
          </a:p>
        </p:txBody>
      </p:sp>
      <p:pic>
        <p:nvPicPr>
          <p:cNvPr id="7" name="Picture 6">
            <a:extLst>
              <a:ext uri="{FF2B5EF4-FFF2-40B4-BE49-F238E27FC236}">
                <a16:creationId xmlns:a16="http://schemas.microsoft.com/office/drawing/2014/main" id="{D8B96305-810C-49B3-9441-A893DDB826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03955"/>
            <a:ext cx="2159311" cy="1431717"/>
          </a:xfrm>
          <a:prstGeom prst="rect">
            <a:avLst/>
          </a:prstGeom>
        </p:spPr>
      </p:pic>
      <p:pic>
        <p:nvPicPr>
          <p:cNvPr id="9" name="Picture 8">
            <a:extLst>
              <a:ext uri="{FF2B5EF4-FFF2-40B4-BE49-F238E27FC236}">
                <a16:creationId xmlns:a16="http://schemas.microsoft.com/office/drawing/2014/main" id="{D8F658B7-5DEA-47F3-BBA9-E72E6A4F7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2120349" cy="1534040"/>
          </a:xfrm>
          <a:prstGeom prst="rect">
            <a:avLst/>
          </a:prstGeom>
        </p:spPr>
      </p:pic>
      <p:pic>
        <p:nvPicPr>
          <p:cNvPr id="17" name="Picture 16">
            <a:extLst>
              <a:ext uri="{FF2B5EF4-FFF2-40B4-BE49-F238E27FC236}">
                <a16:creationId xmlns:a16="http://schemas.microsoft.com/office/drawing/2014/main" id="{44D06D8E-1FC5-4174-9C9E-D4028E722E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5283792"/>
            <a:ext cx="2159313" cy="1405883"/>
          </a:xfrm>
          <a:prstGeom prst="rect">
            <a:avLst/>
          </a:prstGeom>
        </p:spPr>
      </p:pic>
    </p:spTree>
    <p:extLst>
      <p:ext uri="{BB962C8B-B14F-4D97-AF65-F5344CB8AC3E}">
        <p14:creationId xmlns:p14="http://schemas.microsoft.com/office/powerpoint/2010/main" val="233972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wipe(down)">
                                      <p:cBhvr>
                                        <p:cTn id="7" dur="500"/>
                                        <p:tgtEl>
                                          <p:spTgt spid="4710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7109"/>
                                        </p:tgtEl>
                                        <p:attrNameLst>
                                          <p:attrName>style.visibility</p:attrName>
                                        </p:attrNameLst>
                                      </p:cBhvr>
                                      <p:to>
                                        <p:strVal val="visible"/>
                                      </p:to>
                                    </p:set>
                                    <p:animEffect transition="in" filter="fade">
                                      <p:cBhvr>
                                        <p:cTn id="12" dur="1000"/>
                                        <p:tgtEl>
                                          <p:spTgt spid="47109"/>
                                        </p:tgtEl>
                                      </p:cBhvr>
                                    </p:animEffect>
                                    <p:anim calcmode="lin" valueType="num">
                                      <p:cBhvr>
                                        <p:cTn id="13" dur="1000" fill="hold"/>
                                        <p:tgtEl>
                                          <p:spTgt spid="47109"/>
                                        </p:tgtEl>
                                        <p:attrNameLst>
                                          <p:attrName>ppt_x</p:attrName>
                                        </p:attrNameLst>
                                      </p:cBhvr>
                                      <p:tavLst>
                                        <p:tav tm="0">
                                          <p:val>
                                            <p:strVal val="#ppt_x"/>
                                          </p:val>
                                        </p:tav>
                                        <p:tav tm="100000">
                                          <p:val>
                                            <p:strVal val="#ppt_x"/>
                                          </p:val>
                                        </p:tav>
                                      </p:tavLst>
                                    </p:anim>
                                    <p:anim calcmode="lin" valueType="num">
                                      <p:cBhvr>
                                        <p:cTn id="14" dur="1000" fill="hold"/>
                                        <p:tgtEl>
                                          <p:spTgt spid="4710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4710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F007-A7D0-4657-A79B-BA52BF8908CA}"/>
              </a:ext>
            </a:extLst>
          </p:cNvPr>
          <p:cNvSpPr>
            <a:spLocks noGrp="1"/>
          </p:cNvSpPr>
          <p:nvPr>
            <p:ph type="title"/>
          </p:nvPr>
        </p:nvSpPr>
        <p:spPr/>
        <p:txBody>
          <a:bodyPr/>
          <a:lstStyle/>
          <a:p>
            <a:r>
              <a:rPr lang="en-US" dirty="0" err="1"/>
              <a:t>Hành</a:t>
            </a:r>
            <a:r>
              <a:rPr lang="en-US" dirty="0"/>
              <a:t> vi </a:t>
            </a:r>
            <a:r>
              <a:rPr lang="en-US" dirty="0" err="1"/>
              <a:t>mua</a:t>
            </a:r>
            <a:r>
              <a:rPr lang="en-US" dirty="0"/>
              <a:t> </a:t>
            </a:r>
            <a:r>
              <a:rPr lang="en-US" dirty="0" err="1"/>
              <a:t>bán</a:t>
            </a:r>
            <a:r>
              <a:rPr lang="en-US" dirty="0"/>
              <a:t> </a:t>
            </a:r>
            <a:r>
              <a:rPr lang="en-US" dirty="0" err="1"/>
              <a:t>trẻ</a:t>
            </a:r>
            <a:r>
              <a:rPr lang="en-US" dirty="0"/>
              <a:t> </a:t>
            </a:r>
            <a:r>
              <a:rPr lang="en-US" dirty="0" err="1"/>
              <a:t>em</a:t>
            </a:r>
            <a:endParaRPr lang="en-US" dirty="0"/>
          </a:p>
        </p:txBody>
      </p:sp>
      <p:sp>
        <p:nvSpPr>
          <p:cNvPr id="3" name="Content Placeholder 2">
            <a:extLst>
              <a:ext uri="{FF2B5EF4-FFF2-40B4-BE49-F238E27FC236}">
                <a16:creationId xmlns:a16="http://schemas.microsoft.com/office/drawing/2014/main" id="{85157DD9-A087-4193-AF5E-9314A56F956D}"/>
              </a:ext>
            </a:extLst>
          </p:cNvPr>
          <p:cNvSpPr>
            <a:spLocks noGrp="1"/>
          </p:cNvSpPr>
          <p:nvPr>
            <p:ph idx="1"/>
          </p:nvPr>
        </p:nvSpPr>
        <p:spPr>
          <a:xfrm>
            <a:off x="838200" y="1555827"/>
            <a:ext cx="10515600" cy="2946083"/>
          </a:xfrm>
        </p:spPr>
        <p:txBody>
          <a:bodyPr>
            <a:normAutofit fontScale="77500" lnSpcReduction="20000"/>
          </a:bodyPr>
          <a:lstStyle/>
          <a:p>
            <a:pPr algn="just">
              <a:lnSpc>
                <a:spcPct val="120000"/>
              </a:lnSpc>
            </a:pPr>
            <a:r>
              <a:rPr lang="en-US" sz="3600" dirty="0" err="1"/>
              <a:t>Chuyển</a:t>
            </a:r>
            <a:r>
              <a:rPr lang="en-US" sz="3600" dirty="0"/>
              <a:t> </a:t>
            </a:r>
            <a:r>
              <a:rPr lang="en-US" sz="3600" dirty="0" err="1"/>
              <a:t>giao</a:t>
            </a:r>
            <a:r>
              <a:rPr lang="en-US" sz="3600" dirty="0"/>
              <a:t> </a:t>
            </a:r>
            <a:r>
              <a:rPr lang="en-US" sz="3600" dirty="0" err="1"/>
              <a:t>hoặc</a:t>
            </a:r>
            <a:r>
              <a:rPr lang="en-US" sz="3600" dirty="0"/>
              <a:t> </a:t>
            </a:r>
            <a:r>
              <a:rPr lang="en-US" sz="3600" dirty="0" err="1"/>
              <a:t>tiếp</a:t>
            </a:r>
            <a:r>
              <a:rPr lang="en-US" sz="3600" dirty="0"/>
              <a:t> </a:t>
            </a:r>
            <a:r>
              <a:rPr lang="en-US" sz="3600" dirty="0" err="1"/>
              <a:t>nhận</a:t>
            </a:r>
            <a:r>
              <a:rPr lang="en-US" sz="3600" dirty="0"/>
              <a:t> </a:t>
            </a:r>
            <a:r>
              <a:rPr lang="en-US" sz="3600" dirty="0" err="1"/>
              <a:t>trẻ</a:t>
            </a:r>
            <a:r>
              <a:rPr lang="en-US" sz="3600" dirty="0"/>
              <a:t> </a:t>
            </a:r>
            <a:r>
              <a:rPr lang="en-US" sz="3600" dirty="0" err="1"/>
              <a:t>em</a:t>
            </a:r>
            <a:r>
              <a:rPr lang="en-US" sz="3600" dirty="0"/>
              <a:t> </a:t>
            </a:r>
            <a:r>
              <a:rPr lang="en-US" sz="3600" dirty="0" err="1"/>
              <a:t>để</a:t>
            </a:r>
            <a:r>
              <a:rPr lang="en-US" sz="3600" dirty="0"/>
              <a:t> </a:t>
            </a:r>
            <a:r>
              <a:rPr lang="en-US" sz="3600" dirty="0" err="1"/>
              <a:t>giao</a:t>
            </a:r>
            <a:r>
              <a:rPr lang="en-US" sz="3600" dirty="0"/>
              <a:t>, </a:t>
            </a:r>
            <a:r>
              <a:rPr lang="en-US" sz="3600" dirty="0" err="1"/>
              <a:t>nhận</a:t>
            </a:r>
            <a:r>
              <a:rPr lang="en-US" sz="3600" dirty="0"/>
              <a:t> </a:t>
            </a:r>
            <a:r>
              <a:rPr lang="en-US" sz="3600" dirty="0" err="1"/>
              <a:t>tiền</a:t>
            </a:r>
            <a:r>
              <a:rPr lang="en-US" sz="3600" dirty="0"/>
              <a:t>, </a:t>
            </a:r>
            <a:r>
              <a:rPr lang="en-US" sz="3600" dirty="0" err="1"/>
              <a:t>tài</a:t>
            </a:r>
            <a:r>
              <a:rPr lang="en-US" sz="3600" dirty="0"/>
              <a:t> </a:t>
            </a:r>
            <a:r>
              <a:rPr lang="en-US" sz="3600" dirty="0" err="1"/>
              <a:t>sản</a:t>
            </a:r>
            <a:r>
              <a:rPr lang="en-US" sz="3600" dirty="0"/>
              <a:t> </a:t>
            </a:r>
            <a:r>
              <a:rPr lang="en-US" sz="3600" dirty="0" err="1"/>
              <a:t>hoặc</a:t>
            </a:r>
            <a:r>
              <a:rPr lang="en-US" sz="3600" dirty="0"/>
              <a:t> </a:t>
            </a:r>
            <a:r>
              <a:rPr lang="en-US" sz="3600" dirty="0" err="1"/>
              <a:t>lợi</a:t>
            </a:r>
            <a:r>
              <a:rPr lang="en-US" sz="3600" dirty="0"/>
              <a:t> </a:t>
            </a:r>
            <a:r>
              <a:rPr lang="en-US" sz="3600" dirty="0" err="1"/>
              <a:t>ích</a:t>
            </a:r>
            <a:r>
              <a:rPr lang="en-US" sz="3600" dirty="0"/>
              <a:t> </a:t>
            </a:r>
            <a:r>
              <a:rPr lang="en-US" sz="3600" dirty="0" err="1"/>
              <a:t>vật</a:t>
            </a:r>
            <a:r>
              <a:rPr lang="en-US" sz="3600" dirty="0"/>
              <a:t> </a:t>
            </a:r>
            <a:r>
              <a:rPr lang="en-US" sz="3600" dirty="0" err="1"/>
              <a:t>chất</a:t>
            </a:r>
            <a:r>
              <a:rPr lang="en-US" sz="3600" dirty="0"/>
              <a:t> </a:t>
            </a:r>
            <a:r>
              <a:rPr lang="en-US" sz="3600" dirty="0" err="1"/>
              <a:t>khác</a:t>
            </a:r>
            <a:r>
              <a:rPr lang="en-US" sz="3600" dirty="0"/>
              <a:t>, </a:t>
            </a:r>
            <a:r>
              <a:rPr lang="en-US" sz="3600" dirty="0" err="1"/>
              <a:t>trừ</a:t>
            </a:r>
            <a:r>
              <a:rPr lang="en-US" sz="3600" dirty="0"/>
              <a:t> </a:t>
            </a:r>
            <a:r>
              <a:rPr lang="en-US" sz="3600" dirty="0" err="1"/>
              <a:t>trường</a:t>
            </a:r>
            <a:r>
              <a:rPr lang="en-US" sz="3600" dirty="0"/>
              <a:t> </a:t>
            </a:r>
            <a:r>
              <a:rPr lang="en-US" sz="3600" dirty="0" err="1"/>
              <a:t>hợp</a:t>
            </a:r>
            <a:r>
              <a:rPr lang="en-US" sz="3600" dirty="0"/>
              <a:t> </a:t>
            </a:r>
            <a:r>
              <a:rPr lang="en-US" sz="3600" dirty="0" err="1"/>
              <a:t>vì</a:t>
            </a:r>
            <a:r>
              <a:rPr lang="en-US" sz="3600" dirty="0"/>
              <a:t> </a:t>
            </a:r>
            <a:r>
              <a:rPr lang="en-US" sz="3600" dirty="0" err="1"/>
              <a:t>mục</a:t>
            </a:r>
            <a:r>
              <a:rPr lang="en-US" sz="3600" dirty="0"/>
              <a:t> </a:t>
            </a:r>
            <a:r>
              <a:rPr lang="en-US" sz="3600" dirty="0" err="1"/>
              <a:t>đích</a:t>
            </a:r>
            <a:r>
              <a:rPr lang="en-US" sz="3600" dirty="0"/>
              <a:t> </a:t>
            </a:r>
            <a:r>
              <a:rPr lang="en-US" sz="3600" dirty="0" err="1"/>
              <a:t>nhân</a:t>
            </a:r>
            <a:r>
              <a:rPr lang="en-US" sz="3600" dirty="0"/>
              <a:t> </a:t>
            </a:r>
            <a:r>
              <a:rPr lang="en-US" sz="3600" dirty="0" err="1"/>
              <a:t>đạo</a:t>
            </a:r>
            <a:r>
              <a:rPr lang="en-US" sz="3600" dirty="0"/>
              <a:t>;</a:t>
            </a:r>
          </a:p>
          <a:p>
            <a:pPr algn="just">
              <a:lnSpc>
                <a:spcPct val="120000"/>
              </a:lnSpc>
            </a:pPr>
            <a:r>
              <a:rPr lang="en-US" sz="3600" dirty="0" err="1"/>
              <a:t>Chuyển</a:t>
            </a:r>
            <a:r>
              <a:rPr lang="en-US" sz="3600" dirty="0"/>
              <a:t> </a:t>
            </a:r>
            <a:r>
              <a:rPr lang="en-US" sz="3600" dirty="0" err="1"/>
              <a:t>giao</a:t>
            </a:r>
            <a:r>
              <a:rPr lang="en-US" sz="3600" dirty="0"/>
              <a:t> </a:t>
            </a:r>
            <a:r>
              <a:rPr lang="en-US" sz="3600" dirty="0" err="1"/>
              <a:t>hoặc</a:t>
            </a:r>
            <a:r>
              <a:rPr lang="en-US" sz="3600" dirty="0"/>
              <a:t> </a:t>
            </a:r>
            <a:r>
              <a:rPr lang="en-US" sz="3600" dirty="0" err="1"/>
              <a:t>tiếp</a:t>
            </a:r>
            <a:r>
              <a:rPr lang="en-US" sz="3600" dirty="0"/>
              <a:t> </a:t>
            </a:r>
            <a:r>
              <a:rPr lang="en-US" sz="3600" dirty="0" err="1"/>
              <a:t>nhận</a:t>
            </a:r>
            <a:r>
              <a:rPr lang="en-US" sz="3600" dirty="0"/>
              <a:t> </a:t>
            </a:r>
            <a:r>
              <a:rPr lang="en-US" sz="3600" dirty="0" err="1"/>
              <a:t>trẻ</a:t>
            </a:r>
            <a:r>
              <a:rPr lang="en-US" sz="3600" dirty="0"/>
              <a:t> </a:t>
            </a:r>
            <a:r>
              <a:rPr lang="en-US" sz="3600" dirty="0" err="1"/>
              <a:t>em</a:t>
            </a:r>
            <a:r>
              <a:rPr lang="en-US" sz="3600" dirty="0"/>
              <a:t> </a:t>
            </a:r>
            <a:r>
              <a:rPr lang="en-US" sz="3600" dirty="0" err="1"/>
              <a:t>để</a:t>
            </a:r>
            <a:r>
              <a:rPr lang="en-US" sz="3600" dirty="0"/>
              <a:t> </a:t>
            </a:r>
            <a:r>
              <a:rPr lang="en-US" sz="3600" dirty="0" err="1"/>
              <a:t>bóc</a:t>
            </a:r>
            <a:r>
              <a:rPr lang="en-US" sz="3600" dirty="0"/>
              <a:t> </a:t>
            </a:r>
            <a:r>
              <a:rPr lang="en-US" sz="3600" dirty="0" err="1"/>
              <a:t>lột</a:t>
            </a:r>
            <a:r>
              <a:rPr lang="en-US" sz="3600" dirty="0"/>
              <a:t> </a:t>
            </a:r>
            <a:r>
              <a:rPr lang="en-US" sz="3600" dirty="0" err="1"/>
              <a:t>tình</a:t>
            </a:r>
            <a:r>
              <a:rPr lang="en-US" sz="3600" dirty="0"/>
              <a:t> </a:t>
            </a:r>
            <a:r>
              <a:rPr lang="en-US" sz="3600" dirty="0" err="1"/>
              <a:t>dục</a:t>
            </a:r>
            <a:r>
              <a:rPr lang="en-US" sz="3600" dirty="0"/>
              <a:t>, </a:t>
            </a:r>
            <a:r>
              <a:rPr lang="en-US" sz="3600" dirty="0" err="1"/>
              <a:t>cưỡng</a:t>
            </a:r>
            <a:r>
              <a:rPr lang="en-US" sz="3600" dirty="0"/>
              <a:t> </a:t>
            </a:r>
            <a:r>
              <a:rPr lang="en-US" sz="3600" dirty="0" err="1"/>
              <a:t>bức</a:t>
            </a:r>
            <a:r>
              <a:rPr lang="en-US" sz="3600" dirty="0"/>
              <a:t> lao </a:t>
            </a:r>
            <a:r>
              <a:rPr lang="en-US" sz="3600" dirty="0" err="1"/>
              <a:t>động</a:t>
            </a:r>
            <a:r>
              <a:rPr lang="en-US" sz="3600" dirty="0"/>
              <a:t>, </a:t>
            </a:r>
            <a:r>
              <a:rPr lang="en-US" sz="3600" dirty="0" err="1"/>
              <a:t>lấy</a:t>
            </a:r>
            <a:r>
              <a:rPr lang="en-US" sz="3600" dirty="0"/>
              <a:t> </a:t>
            </a:r>
            <a:r>
              <a:rPr lang="en-US" sz="3600" dirty="0" err="1"/>
              <a:t>bộ</a:t>
            </a:r>
            <a:r>
              <a:rPr lang="en-US" sz="3600" dirty="0"/>
              <a:t> </a:t>
            </a:r>
            <a:r>
              <a:rPr lang="en-US" sz="3600" dirty="0" err="1"/>
              <a:t>phận</a:t>
            </a:r>
            <a:r>
              <a:rPr lang="en-US" sz="3600" dirty="0"/>
              <a:t> </a:t>
            </a:r>
            <a:r>
              <a:rPr lang="en-US" sz="3600" dirty="0" err="1"/>
              <a:t>cơ</a:t>
            </a:r>
            <a:r>
              <a:rPr lang="en-US" sz="3600" dirty="0"/>
              <a:t> </a:t>
            </a:r>
            <a:r>
              <a:rPr lang="en-US" sz="3600" dirty="0" err="1"/>
              <a:t>thể</a:t>
            </a:r>
            <a:r>
              <a:rPr lang="en-US" sz="3600" dirty="0"/>
              <a:t> </a:t>
            </a:r>
            <a:r>
              <a:rPr lang="en-US" sz="3600" dirty="0" err="1"/>
              <a:t>hoặc</a:t>
            </a:r>
            <a:r>
              <a:rPr lang="en-US" sz="3600" dirty="0"/>
              <a:t> </a:t>
            </a:r>
            <a:r>
              <a:rPr lang="en-US" sz="3600" dirty="0" err="1"/>
              <a:t>vì</a:t>
            </a:r>
            <a:r>
              <a:rPr lang="en-US" sz="3600" dirty="0"/>
              <a:t> </a:t>
            </a:r>
            <a:r>
              <a:rPr lang="en-US" sz="3600" dirty="0" err="1"/>
              <a:t>mục</a:t>
            </a:r>
            <a:r>
              <a:rPr lang="en-US" sz="3600" dirty="0"/>
              <a:t> </a:t>
            </a:r>
            <a:r>
              <a:rPr lang="en-US" sz="3600" dirty="0" err="1"/>
              <a:t>đích</a:t>
            </a:r>
            <a:r>
              <a:rPr lang="en-US" sz="3600" dirty="0"/>
              <a:t> </a:t>
            </a:r>
            <a:r>
              <a:rPr lang="en-US" sz="3600" dirty="0" err="1"/>
              <a:t>vô</a:t>
            </a:r>
            <a:r>
              <a:rPr lang="en-US" sz="3600" dirty="0"/>
              <a:t> </a:t>
            </a:r>
            <a:r>
              <a:rPr lang="en-US" sz="3600" dirty="0" err="1"/>
              <a:t>nhân</a:t>
            </a:r>
            <a:r>
              <a:rPr lang="en-US" sz="3600" dirty="0"/>
              <a:t> </a:t>
            </a:r>
            <a:r>
              <a:rPr lang="en-US" sz="3600" dirty="0" err="1"/>
              <a:t>đạo</a:t>
            </a:r>
            <a:r>
              <a:rPr lang="en-US" sz="3600" dirty="0"/>
              <a:t> </a:t>
            </a:r>
            <a:r>
              <a:rPr lang="en-US" sz="3600" dirty="0" err="1"/>
              <a:t>khác</a:t>
            </a:r>
            <a:r>
              <a:rPr lang="en-US" sz="3600" dirty="0"/>
              <a:t>;</a:t>
            </a:r>
          </a:p>
          <a:p>
            <a:pPr algn="just">
              <a:lnSpc>
                <a:spcPct val="120000"/>
              </a:lnSpc>
            </a:pPr>
            <a:r>
              <a:rPr lang="en-US" sz="3600" dirty="0" err="1"/>
              <a:t>Tuyển</a:t>
            </a:r>
            <a:r>
              <a:rPr lang="en-US" sz="3600" dirty="0"/>
              <a:t> </a:t>
            </a:r>
            <a:r>
              <a:rPr lang="en-US" sz="3600" dirty="0" err="1"/>
              <a:t>mộ</a:t>
            </a:r>
            <a:r>
              <a:rPr lang="en-US" sz="3600" dirty="0"/>
              <a:t>, </a:t>
            </a:r>
            <a:r>
              <a:rPr lang="en-US" sz="3600" dirty="0" err="1"/>
              <a:t>vận</a:t>
            </a:r>
            <a:r>
              <a:rPr lang="en-US" sz="3600" dirty="0"/>
              <a:t> </a:t>
            </a:r>
            <a:r>
              <a:rPr lang="en-US" sz="3600" dirty="0" err="1"/>
              <a:t>chuyển</a:t>
            </a:r>
            <a:r>
              <a:rPr lang="en-US" sz="3600" dirty="0"/>
              <a:t>, </a:t>
            </a:r>
            <a:r>
              <a:rPr lang="en-US" sz="3600" dirty="0" err="1"/>
              <a:t>chứa</a:t>
            </a:r>
            <a:r>
              <a:rPr lang="en-US" sz="3600" dirty="0"/>
              <a:t> </a:t>
            </a:r>
            <a:r>
              <a:rPr lang="en-US" sz="3600" dirty="0" err="1"/>
              <a:t>chấp</a:t>
            </a:r>
            <a:r>
              <a:rPr lang="en-US" sz="3600" dirty="0"/>
              <a:t> </a:t>
            </a:r>
            <a:r>
              <a:rPr lang="en-US" sz="3600" dirty="0" err="1"/>
              <a:t>trẻ</a:t>
            </a:r>
            <a:r>
              <a:rPr lang="en-US" sz="3600" dirty="0"/>
              <a:t> </a:t>
            </a:r>
            <a:r>
              <a:rPr lang="en-US" sz="3600" dirty="0" err="1"/>
              <a:t>em</a:t>
            </a:r>
            <a:r>
              <a:rPr lang="en-US" sz="3600" dirty="0"/>
              <a:t> </a:t>
            </a:r>
            <a:r>
              <a:rPr lang="en-US" sz="3600" dirty="0" err="1"/>
              <a:t>để</a:t>
            </a:r>
            <a:r>
              <a:rPr lang="en-US" sz="3600" dirty="0"/>
              <a:t> </a:t>
            </a:r>
            <a:r>
              <a:rPr lang="en-US" sz="3600" dirty="0" err="1"/>
              <a:t>thực</a:t>
            </a:r>
            <a:r>
              <a:rPr lang="en-US" sz="3600" dirty="0"/>
              <a:t> </a:t>
            </a:r>
            <a:r>
              <a:rPr lang="en-US" sz="3600" dirty="0" err="1"/>
              <a:t>hiện</a:t>
            </a:r>
            <a:r>
              <a:rPr lang="en-US" sz="3600" dirty="0"/>
              <a:t> </a:t>
            </a:r>
            <a:r>
              <a:rPr lang="en-US" sz="3600" dirty="0" err="1"/>
              <a:t>các</a:t>
            </a:r>
            <a:r>
              <a:rPr lang="en-US" sz="3600" dirty="0"/>
              <a:t> </a:t>
            </a:r>
            <a:r>
              <a:rPr lang="en-US" sz="3600" dirty="0" err="1"/>
              <a:t>hành</a:t>
            </a:r>
            <a:r>
              <a:rPr lang="en-US" sz="3600" dirty="0"/>
              <a:t> vi </a:t>
            </a:r>
            <a:r>
              <a:rPr lang="en-US" sz="3600" dirty="0" err="1"/>
              <a:t>nêu</a:t>
            </a:r>
            <a:r>
              <a:rPr lang="en-US" sz="3600" dirty="0"/>
              <a:t> </a:t>
            </a:r>
            <a:r>
              <a:rPr lang="en-US" sz="3600" dirty="0" err="1"/>
              <a:t>trên</a:t>
            </a:r>
            <a:r>
              <a:rPr lang="en-US" sz="3600" dirty="0"/>
              <a:t>.</a:t>
            </a:r>
          </a:p>
          <a:p>
            <a:pPr algn="just"/>
            <a:endParaRPr lang="en-US" dirty="0"/>
          </a:p>
        </p:txBody>
      </p:sp>
    </p:spTree>
    <p:extLst>
      <p:ext uri="{BB962C8B-B14F-4D97-AF65-F5344CB8AC3E}">
        <p14:creationId xmlns:p14="http://schemas.microsoft.com/office/powerpoint/2010/main" val="251572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87769-14C7-4BA2-A6E8-6FDD26749CDD}"/>
              </a:ext>
            </a:extLst>
          </p:cNvPr>
          <p:cNvSpPr>
            <a:spLocks noGrp="1"/>
          </p:cNvSpPr>
          <p:nvPr>
            <p:ph type="title"/>
          </p:nvPr>
        </p:nvSpPr>
        <p:spPr/>
        <p:txBody>
          <a:bodyPr/>
          <a:lstStyle/>
          <a:p>
            <a:pPr algn="ctr"/>
            <a:r>
              <a:rPr lang="en-US" dirty="0" err="1"/>
              <a:t>Dấu</a:t>
            </a:r>
            <a:r>
              <a:rPr lang="en-US" dirty="0"/>
              <a:t> </a:t>
            </a:r>
            <a:r>
              <a:rPr lang="en-US" dirty="0" err="1"/>
              <a:t>hiệu</a:t>
            </a:r>
            <a:r>
              <a:rPr lang="en-US" dirty="0"/>
              <a:t> </a:t>
            </a:r>
            <a:r>
              <a:rPr lang="en-US" dirty="0" err="1"/>
              <a:t>nhận</a:t>
            </a:r>
            <a:r>
              <a:rPr lang="en-US" dirty="0"/>
              <a:t> </a:t>
            </a:r>
            <a:r>
              <a:rPr lang="en-US" dirty="0" err="1"/>
              <a:t>biết</a:t>
            </a:r>
            <a:r>
              <a:rPr lang="en-US" dirty="0"/>
              <a:t> </a:t>
            </a:r>
            <a:r>
              <a:rPr lang="en-US" dirty="0" err="1"/>
              <a:t>trẻ</a:t>
            </a:r>
            <a:r>
              <a:rPr lang="en-US" dirty="0"/>
              <a:t> </a:t>
            </a:r>
            <a:r>
              <a:rPr lang="en-US" dirty="0" err="1"/>
              <a:t>bị</a:t>
            </a:r>
            <a:r>
              <a:rPr lang="en-US" dirty="0"/>
              <a:t> </a:t>
            </a:r>
            <a:r>
              <a:rPr lang="en-US" dirty="0" err="1"/>
              <a:t>mua</a:t>
            </a:r>
            <a:r>
              <a:rPr lang="en-US" dirty="0"/>
              <a:t> </a:t>
            </a:r>
            <a:r>
              <a:rPr lang="en-US" dirty="0" err="1"/>
              <a:t>bán</a:t>
            </a:r>
            <a:endParaRPr lang="en-US" dirty="0"/>
          </a:p>
        </p:txBody>
      </p:sp>
      <p:sp>
        <p:nvSpPr>
          <p:cNvPr id="3" name="Content Placeholder 2">
            <a:extLst>
              <a:ext uri="{FF2B5EF4-FFF2-40B4-BE49-F238E27FC236}">
                <a16:creationId xmlns:a16="http://schemas.microsoft.com/office/drawing/2014/main" id="{E9C4DC82-709A-4823-896A-236771E91710}"/>
              </a:ext>
            </a:extLst>
          </p:cNvPr>
          <p:cNvSpPr>
            <a:spLocks noGrp="1"/>
          </p:cNvSpPr>
          <p:nvPr>
            <p:ph idx="1"/>
          </p:nvPr>
        </p:nvSpPr>
        <p:spPr>
          <a:xfrm>
            <a:off x="1021837" y="1955958"/>
            <a:ext cx="10515600" cy="2946083"/>
          </a:xfrm>
        </p:spPr>
        <p:txBody>
          <a:bodyPr>
            <a:normAutofit fontScale="92500" lnSpcReduction="20000"/>
          </a:bodyPr>
          <a:lstStyle/>
          <a:p>
            <a:pPr algn="just"/>
            <a:r>
              <a:rPr lang="en-US" sz="3600" dirty="0" err="1"/>
              <a:t>Trẻ</a:t>
            </a:r>
            <a:r>
              <a:rPr lang="en-US" sz="3600" dirty="0"/>
              <a:t> </a:t>
            </a:r>
            <a:r>
              <a:rPr lang="en-US" sz="3600" dirty="0" err="1"/>
              <a:t>bỗng</a:t>
            </a:r>
            <a:r>
              <a:rPr lang="en-US" sz="3600" dirty="0"/>
              <a:t> </a:t>
            </a:r>
            <a:r>
              <a:rPr lang="en-US" sz="3600" dirty="0" err="1"/>
              <a:t>nhiên</a:t>
            </a:r>
            <a:r>
              <a:rPr lang="en-US" sz="3600" dirty="0"/>
              <a:t> </a:t>
            </a:r>
            <a:r>
              <a:rPr lang="en-US" sz="3600" dirty="0" err="1"/>
              <a:t>đi</a:t>
            </a:r>
            <a:r>
              <a:rPr lang="en-US" sz="3600" dirty="0"/>
              <a:t> </a:t>
            </a:r>
            <a:r>
              <a:rPr lang="en-US" sz="3600" dirty="0" err="1"/>
              <a:t>khỏi</a:t>
            </a:r>
            <a:r>
              <a:rPr lang="en-US" sz="3600" dirty="0"/>
              <a:t> </a:t>
            </a:r>
            <a:r>
              <a:rPr lang="en-US" sz="3600" dirty="0" err="1"/>
              <a:t>nhà</a:t>
            </a:r>
            <a:r>
              <a:rPr lang="en-US" sz="3600" dirty="0"/>
              <a:t> </a:t>
            </a:r>
            <a:r>
              <a:rPr lang="en-US" sz="3600" dirty="0" err="1"/>
              <a:t>không</a:t>
            </a:r>
            <a:r>
              <a:rPr lang="en-US" sz="3600" dirty="0"/>
              <a:t> </a:t>
            </a:r>
            <a:r>
              <a:rPr lang="en-US" sz="3600" dirty="0" err="1"/>
              <a:t>rõ</a:t>
            </a:r>
            <a:r>
              <a:rPr lang="en-US" sz="3600" dirty="0"/>
              <a:t> </a:t>
            </a:r>
            <a:r>
              <a:rPr lang="en-US" sz="3600" dirty="0" err="1"/>
              <a:t>tung</a:t>
            </a:r>
            <a:r>
              <a:rPr lang="en-US" sz="3600" dirty="0"/>
              <a:t> </a:t>
            </a:r>
            <a:r>
              <a:rPr lang="en-US" sz="3600" dirty="0" err="1"/>
              <a:t>tích</a:t>
            </a:r>
            <a:r>
              <a:rPr lang="en-US" sz="3600" dirty="0"/>
              <a:t>.</a:t>
            </a:r>
          </a:p>
          <a:p>
            <a:pPr algn="just"/>
            <a:r>
              <a:rPr lang="en-US" sz="3600" dirty="0" err="1"/>
              <a:t>Trẻ</a:t>
            </a:r>
            <a:r>
              <a:rPr lang="en-US" sz="3600" dirty="0"/>
              <a:t> </a:t>
            </a:r>
            <a:r>
              <a:rPr lang="en-US" sz="3200" dirty="0"/>
              <a:t>c</a:t>
            </a:r>
            <a:r>
              <a:rPr lang="vi-VN" sz="3200" dirty="0"/>
              <a:t>ó dấu hiệu bị bóc lột tình dục, cưỡng bức lao động, bị đối xử tàn tệ, bị thương tích, sợ hãi, hoảng loạn, trầm cảm, ốm yếu</a:t>
            </a:r>
            <a:r>
              <a:rPr lang="en-US" sz="3600" dirty="0"/>
              <a:t>.</a:t>
            </a:r>
          </a:p>
          <a:p>
            <a:pPr algn="just"/>
            <a:r>
              <a:rPr lang="en-US" sz="3600" dirty="0" err="1"/>
              <a:t>Trẻ</a:t>
            </a:r>
            <a:r>
              <a:rPr lang="en-US" sz="3600" dirty="0"/>
              <a:t> </a:t>
            </a:r>
            <a:r>
              <a:rPr lang="en-US" sz="3600" dirty="0" err="1"/>
              <a:t>ăn</a:t>
            </a:r>
            <a:r>
              <a:rPr lang="en-US" sz="3600" dirty="0"/>
              <a:t> </a:t>
            </a:r>
            <a:r>
              <a:rPr lang="en-US" sz="3600" dirty="0" err="1"/>
              <a:t>mặc</a:t>
            </a:r>
            <a:r>
              <a:rPr lang="en-US" sz="3600" dirty="0"/>
              <a:t> </a:t>
            </a:r>
            <a:r>
              <a:rPr lang="en-US" sz="3600" dirty="0" err="1"/>
              <a:t>hở</a:t>
            </a:r>
            <a:r>
              <a:rPr lang="en-US" sz="3600" dirty="0"/>
              <a:t> hang, </a:t>
            </a:r>
            <a:r>
              <a:rPr lang="en-US" sz="3600" dirty="0" err="1"/>
              <a:t>có</a:t>
            </a:r>
            <a:r>
              <a:rPr lang="en-US" sz="3600" dirty="0"/>
              <a:t> </a:t>
            </a:r>
            <a:r>
              <a:rPr lang="en-US" sz="3600" dirty="0" err="1"/>
              <a:t>các</a:t>
            </a:r>
            <a:r>
              <a:rPr lang="en-US" sz="3600" dirty="0"/>
              <a:t> </a:t>
            </a:r>
            <a:r>
              <a:rPr lang="en-US" sz="3600" dirty="0" err="1"/>
              <a:t>vết</a:t>
            </a:r>
            <a:r>
              <a:rPr lang="en-US" sz="3600" dirty="0"/>
              <a:t> </a:t>
            </a:r>
            <a:r>
              <a:rPr lang="en-US" sz="3600" dirty="0" err="1"/>
              <a:t>bầm</a:t>
            </a:r>
            <a:r>
              <a:rPr lang="en-US" sz="3600" dirty="0"/>
              <a:t> </a:t>
            </a:r>
            <a:r>
              <a:rPr lang="en-US" sz="3600" dirty="0" err="1"/>
              <a:t>tím</a:t>
            </a:r>
            <a:r>
              <a:rPr lang="en-US" sz="3600" dirty="0"/>
              <a:t>, </a:t>
            </a:r>
            <a:r>
              <a:rPr lang="en-US" sz="3600" dirty="0" err="1"/>
              <a:t>trày</a:t>
            </a:r>
            <a:r>
              <a:rPr lang="en-US" sz="3600" dirty="0"/>
              <a:t> </a:t>
            </a:r>
            <a:r>
              <a:rPr lang="en-US" sz="3600" dirty="0" err="1"/>
              <a:t>xước</a:t>
            </a:r>
            <a:r>
              <a:rPr lang="en-US" sz="3600" dirty="0"/>
              <a:t> </a:t>
            </a:r>
            <a:r>
              <a:rPr lang="en-US" sz="3600" dirty="0" err="1"/>
              <a:t>hoặc</a:t>
            </a:r>
            <a:r>
              <a:rPr lang="en-US" sz="3600" dirty="0"/>
              <a:t> </a:t>
            </a:r>
            <a:r>
              <a:rPr lang="en-US" sz="3600" dirty="0" err="1"/>
              <a:t>vết</a:t>
            </a:r>
            <a:r>
              <a:rPr lang="en-US" sz="3600" dirty="0"/>
              <a:t> </a:t>
            </a:r>
            <a:r>
              <a:rPr lang="en-US" sz="3600" dirty="0" err="1"/>
              <a:t>bỏng</a:t>
            </a:r>
            <a:r>
              <a:rPr lang="en-US" sz="3600" dirty="0"/>
              <a:t> </a:t>
            </a:r>
            <a:r>
              <a:rPr lang="en-US" sz="3600" dirty="0" err="1"/>
              <a:t>thuốc</a:t>
            </a:r>
            <a:r>
              <a:rPr lang="en-US" sz="3600" dirty="0"/>
              <a:t> </a:t>
            </a:r>
            <a:r>
              <a:rPr lang="en-US" sz="3600" dirty="0" err="1"/>
              <a:t>lá</a:t>
            </a:r>
            <a:r>
              <a:rPr lang="en-US" sz="3600" dirty="0"/>
              <a:t> </a:t>
            </a:r>
            <a:r>
              <a:rPr lang="en-US" sz="3600" dirty="0" err="1"/>
              <a:t>trên</a:t>
            </a:r>
            <a:r>
              <a:rPr lang="en-US" sz="3600" dirty="0"/>
              <a:t> </a:t>
            </a:r>
            <a:r>
              <a:rPr lang="en-US" sz="3600" dirty="0" err="1"/>
              <a:t>cơ</a:t>
            </a:r>
            <a:r>
              <a:rPr lang="en-US" sz="3600" dirty="0"/>
              <a:t> </a:t>
            </a:r>
            <a:r>
              <a:rPr lang="en-US" sz="3600" dirty="0" err="1"/>
              <a:t>thể</a:t>
            </a:r>
            <a:r>
              <a:rPr lang="en-US" sz="3600" dirty="0"/>
              <a:t>…</a:t>
            </a:r>
          </a:p>
          <a:p>
            <a:endParaRPr lang="en-US" dirty="0"/>
          </a:p>
        </p:txBody>
      </p:sp>
    </p:spTree>
    <p:extLst>
      <p:ext uri="{BB962C8B-B14F-4D97-AF65-F5344CB8AC3E}">
        <p14:creationId xmlns:p14="http://schemas.microsoft.com/office/powerpoint/2010/main" val="264418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32C1B-E10A-4F8E-9368-82FD9EB357F3}"/>
              </a:ext>
            </a:extLst>
          </p:cNvPr>
          <p:cNvSpPr>
            <a:spLocks noGrp="1"/>
          </p:cNvSpPr>
          <p:nvPr>
            <p:ph type="title"/>
          </p:nvPr>
        </p:nvSpPr>
        <p:spPr>
          <a:xfrm>
            <a:off x="944217" y="402741"/>
            <a:ext cx="10515600" cy="1325563"/>
          </a:xfrm>
        </p:spPr>
        <p:txBody>
          <a:bodyPr>
            <a:normAutofit/>
          </a:bodyPr>
          <a:lstStyle/>
          <a:p>
            <a:r>
              <a:rPr lang="en-US" sz="4000" dirty="0" err="1"/>
              <a:t>Dấu</a:t>
            </a:r>
            <a:r>
              <a:rPr lang="en-US" sz="4000" dirty="0"/>
              <a:t> </a:t>
            </a:r>
            <a:r>
              <a:rPr lang="en-US" sz="4000" dirty="0" err="1"/>
              <a:t>hiệu</a:t>
            </a:r>
            <a:r>
              <a:rPr lang="en-US" sz="4000" dirty="0"/>
              <a:t> </a:t>
            </a:r>
            <a:r>
              <a:rPr lang="en-US" sz="4000" dirty="0" err="1"/>
              <a:t>nhận</a:t>
            </a:r>
            <a:r>
              <a:rPr lang="en-US" sz="4000" dirty="0"/>
              <a:t> </a:t>
            </a:r>
            <a:r>
              <a:rPr lang="en-US" sz="4000" dirty="0" err="1"/>
              <a:t>biết</a:t>
            </a:r>
            <a:r>
              <a:rPr lang="en-US" sz="4000" dirty="0"/>
              <a:t> </a:t>
            </a:r>
            <a:r>
              <a:rPr lang="en-US" sz="4000" dirty="0" err="1"/>
              <a:t>thủ</a:t>
            </a:r>
            <a:r>
              <a:rPr lang="en-US" sz="4000" dirty="0"/>
              <a:t> </a:t>
            </a:r>
            <a:r>
              <a:rPr lang="en-US" sz="4000" dirty="0" err="1"/>
              <a:t>phạm</a:t>
            </a:r>
            <a:r>
              <a:rPr lang="en-US" sz="4000" dirty="0"/>
              <a:t> </a:t>
            </a:r>
            <a:r>
              <a:rPr lang="en-US" sz="4000" dirty="0" err="1"/>
              <a:t>mua</a:t>
            </a:r>
            <a:r>
              <a:rPr lang="en-US" sz="4000" dirty="0"/>
              <a:t> </a:t>
            </a:r>
            <a:r>
              <a:rPr lang="en-US" sz="4000" dirty="0" err="1"/>
              <a:t>bán</a:t>
            </a:r>
            <a:r>
              <a:rPr lang="en-US" sz="4000" dirty="0"/>
              <a:t> </a:t>
            </a:r>
            <a:r>
              <a:rPr lang="en-US" sz="4000" dirty="0" err="1"/>
              <a:t>trẻ</a:t>
            </a:r>
            <a:r>
              <a:rPr lang="en-US" sz="4000" dirty="0"/>
              <a:t> </a:t>
            </a:r>
            <a:r>
              <a:rPr lang="en-US" sz="4000" dirty="0" err="1"/>
              <a:t>em</a:t>
            </a:r>
            <a:endParaRPr lang="en-US" sz="4000" dirty="0"/>
          </a:p>
        </p:txBody>
      </p:sp>
      <p:sp>
        <p:nvSpPr>
          <p:cNvPr id="3" name="Content Placeholder 2">
            <a:extLst>
              <a:ext uri="{FF2B5EF4-FFF2-40B4-BE49-F238E27FC236}">
                <a16:creationId xmlns:a16="http://schemas.microsoft.com/office/drawing/2014/main" id="{D8A0BADC-D17E-4A65-92D4-B4AE58CDD64B}"/>
              </a:ext>
            </a:extLst>
          </p:cNvPr>
          <p:cNvSpPr>
            <a:spLocks noGrp="1"/>
          </p:cNvSpPr>
          <p:nvPr>
            <p:ph idx="1"/>
          </p:nvPr>
        </p:nvSpPr>
        <p:spPr>
          <a:xfrm>
            <a:off x="838200" y="1502818"/>
            <a:ext cx="10515600" cy="4765460"/>
          </a:xfrm>
        </p:spPr>
        <p:txBody>
          <a:bodyPr>
            <a:normAutofit lnSpcReduction="10000"/>
          </a:bodyPr>
          <a:lstStyle/>
          <a:p>
            <a:pPr algn="just"/>
            <a:r>
              <a:rPr lang="en-US" dirty="0" err="1"/>
              <a:t>Những</a:t>
            </a:r>
            <a:r>
              <a:rPr lang="en-US" dirty="0"/>
              <a:t> </a:t>
            </a:r>
            <a:r>
              <a:rPr lang="en-US" dirty="0" err="1"/>
              <a:t>kẻ</a:t>
            </a:r>
            <a:r>
              <a:rPr lang="en-US" dirty="0"/>
              <a:t> </a:t>
            </a:r>
            <a:r>
              <a:rPr lang="en-US" dirty="0" err="1"/>
              <a:t>tội</a:t>
            </a:r>
            <a:r>
              <a:rPr lang="en-US" dirty="0"/>
              <a:t> </a:t>
            </a:r>
            <a:r>
              <a:rPr lang="en-US" dirty="0" err="1"/>
              <a:t>phạm</a:t>
            </a:r>
            <a:r>
              <a:rPr lang="en-US" dirty="0"/>
              <a:t>, </a:t>
            </a:r>
            <a:r>
              <a:rPr lang="en-US" dirty="0" err="1"/>
              <a:t>kẻ</a:t>
            </a:r>
            <a:r>
              <a:rPr lang="en-US" dirty="0"/>
              <a:t> </a:t>
            </a:r>
            <a:r>
              <a:rPr lang="en-US" dirty="0" err="1"/>
              <a:t>nghiện</a:t>
            </a:r>
            <a:r>
              <a:rPr lang="en-US" dirty="0"/>
              <a:t> </a:t>
            </a:r>
            <a:r>
              <a:rPr lang="en-US" dirty="0" err="1"/>
              <a:t>ngập</a:t>
            </a:r>
            <a:r>
              <a:rPr lang="en-US" dirty="0"/>
              <a:t> </a:t>
            </a:r>
            <a:r>
              <a:rPr lang="en-US" dirty="0" err="1"/>
              <a:t>sa</a:t>
            </a:r>
            <a:r>
              <a:rPr lang="en-US" dirty="0"/>
              <a:t> </a:t>
            </a:r>
            <a:r>
              <a:rPr lang="en-US" dirty="0" err="1"/>
              <a:t>vào</a:t>
            </a:r>
            <a:r>
              <a:rPr lang="en-US" dirty="0"/>
              <a:t> </a:t>
            </a:r>
            <a:r>
              <a:rPr lang="en-US" dirty="0" err="1"/>
              <a:t>nợ</a:t>
            </a:r>
            <a:r>
              <a:rPr lang="en-US" dirty="0"/>
              <a:t> </a:t>
            </a:r>
            <a:r>
              <a:rPr lang="en-US" dirty="0" err="1"/>
              <a:t>nần</a:t>
            </a:r>
            <a:r>
              <a:rPr lang="en-US" dirty="0"/>
              <a:t> </a:t>
            </a:r>
            <a:r>
              <a:rPr lang="en-US" dirty="0" err="1"/>
              <a:t>không</a:t>
            </a:r>
            <a:r>
              <a:rPr lang="en-US" dirty="0"/>
              <a:t> </a:t>
            </a:r>
            <a:r>
              <a:rPr lang="en-US" dirty="0" err="1"/>
              <a:t>có</a:t>
            </a:r>
            <a:r>
              <a:rPr lang="en-US" dirty="0"/>
              <a:t> </a:t>
            </a:r>
            <a:r>
              <a:rPr lang="en-US" dirty="0" err="1"/>
              <a:t>khả</a:t>
            </a:r>
            <a:r>
              <a:rPr lang="en-US" dirty="0"/>
              <a:t> </a:t>
            </a:r>
            <a:r>
              <a:rPr lang="en-US" dirty="0" err="1"/>
              <a:t>năng</a:t>
            </a:r>
            <a:r>
              <a:rPr lang="en-US" dirty="0"/>
              <a:t> chi </a:t>
            </a:r>
            <a:r>
              <a:rPr lang="en-US" dirty="0" err="1"/>
              <a:t>trả</a:t>
            </a:r>
            <a:r>
              <a:rPr lang="en-US" dirty="0"/>
              <a:t>.</a:t>
            </a:r>
          </a:p>
          <a:p>
            <a:pPr algn="just"/>
            <a:r>
              <a:rPr lang="en-US" dirty="0" err="1"/>
              <a:t>Những</a:t>
            </a:r>
            <a:r>
              <a:rPr lang="en-US" dirty="0"/>
              <a:t> </a:t>
            </a:r>
            <a:r>
              <a:rPr lang="en-US" dirty="0" err="1"/>
              <a:t>người</a:t>
            </a:r>
            <a:r>
              <a:rPr lang="en-US" dirty="0"/>
              <a:t> </a:t>
            </a:r>
            <a:r>
              <a:rPr lang="en-US" dirty="0" err="1"/>
              <a:t>làm</a:t>
            </a:r>
            <a:r>
              <a:rPr lang="en-US" dirty="0"/>
              <a:t> </a:t>
            </a:r>
            <a:r>
              <a:rPr lang="en-US" dirty="0" err="1"/>
              <a:t>thuê</a:t>
            </a:r>
            <a:r>
              <a:rPr lang="en-US" dirty="0"/>
              <a:t>, </a:t>
            </a:r>
            <a:r>
              <a:rPr lang="en-US" dirty="0" err="1"/>
              <a:t>buôn</a:t>
            </a:r>
            <a:r>
              <a:rPr lang="en-US" dirty="0"/>
              <a:t> </a:t>
            </a:r>
            <a:r>
              <a:rPr lang="en-US" dirty="0" err="1"/>
              <a:t>bán</a:t>
            </a:r>
            <a:r>
              <a:rPr lang="en-US" dirty="0"/>
              <a:t> ở </a:t>
            </a:r>
            <a:r>
              <a:rPr lang="en-US" dirty="0" err="1"/>
              <a:t>các</a:t>
            </a:r>
            <a:r>
              <a:rPr lang="en-US" dirty="0"/>
              <a:t> </a:t>
            </a:r>
            <a:r>
              <a:rPr lang="en-US" dirty="0" err="1"/>
              <a:t>tỉnh</a:t>
            </a:r>
            <a:r>
              <a:rPr lang="en-US" dirty="0"/>
              <a:t> </a:t>
            </a:r>
            <a:r>
              <a:rPr lang="en-US" dirty="0" err="1"/>
              <a:t>giáp</a:t>
            </a:r>
            <a:r>
              <a:rPr lang="en-US" dirty="0"/>
              <a:t> </a:t>
            </a:r>
            <a:r>
              <a:rPr lang="en-US" dirty="0" err="1"/>
              <a:t>biên</a:t>
            </a:r>
            <a:r>
              <a:rPr lang="en-US" dirty="0"/>
              <a:t> </a:t>
            </a:r>
            <a:r>
              <a:rPr lang="en-US" dirty="0" err="1"/>
              <a:t>giới</a:t>
            </a:r>
            <a:r>
              <a:rPr lang="en-US" dirty="0"/>
              <a:t>, </a:t>
            </a:r>
            <a:r>
              <a:rPr lang="en-US" dirty="0" err="1"/>
              <a:t>thường</a:t>
            </a:r>
            <a:r>
              <a:rPr lang="en-US" dirty="0"/>
              <a:t> qua </a:t>
            </a:r>
            <a:r>
              <a:rPr lang="en-US" dirty="0" err="1"/>
              <a:t>lại</a:t>
            </a:r>
            <a:r>
              <a:rPr lang="en-US" dirty="0"/>
              <a:t> </a:t>
            </a:r>
            <a:r>
              <a:rPr lang="en-US" dirty="0" err="1"/>
              <a:t>biên</a:t>
            </a:r>
            <a:r>
              <a:rPr lang="en-US" dirty="0"/>
              <a:t> </a:t>
            </a:r>
            <a:r>
              <a:rPr lang="en-US" dirty="0" err="1"/>
              <a:t>giới</a:t>
            </a:r>
            <a:r>
              <a:rPr lang="en-US" dirty="0"/>
              <a:t>.</a:t>
            </a:r>
          </a:p>
          <a:p>
            <a:pPr algn="just"/>
            <a:r>
              <a:rPr lang="en-US" dirty="0" err="1"/>
              <a:t>Những</a:t>
            </a:r>
            <a:r>
              <a:rPr lang="en-US" dirty="0"/>
              <a:t> </a:t>
            </a:r>
            <a:r>
              <a:rPr lang="en-US" dirty="0" err="1"/>
              <a:t>người</a:t>
            </a:r>
            <a:r>
              <a:rPr lang="en-US" dirty="0"/>
              <a:t> </a:t>
            </a:r>
            <a:r>
              <a:rPr lang="en-US" dirty="0" err="1"/>
              <a:t>có</a:t>
            </a:r>
            <a:r>
              <a:rPr lang="en-US" dirty="0"/>
              <a:t> </a:t>
            </a:r>
            <a:r>
              <a:rPr lang="en-US" dirty="0" err="1"/>
              <a:t>tiền</a:t>
            </a:r>
            <a:r>
              <a:rPr lang="en-US" dirty="0"/>
              <a:t> </a:t>
            </a:r>
            <a:r>
              <a:rPr lang="en-US" dirty="0" err="1"/>
              <a:t>án</a:t>
            </a:r>
            <a:r>
              <a:rPr lang="en-US" dirty="0"/>
              <a:t>, </a:t>
            </a:r>
            <a:r>
              <a:rPr lang="en-US" dirty="0" err="1"/>
              <a:t>tiền</a:t>
            </a:r>
            <a:r>
              <a:rPr lang="en-US" dirty="0"/>
              <a:t> </a:t>
            </a:r>
            <a:r>
              <a:rPr lang="en-US" dirty="0" err="1"/>
              <a:t>sự</a:t>
            </a:r>
            <a:r>
              <a:rPr lang="en-US" dirty="0"/>
              <a:t> </a:t>
            </a:r>
            <a:r>
              <a:rPr lang="en-US" dirty="0" err="1"/>
              <a:t>về</a:t>
            </a:r>
            <a:r>
              <a:rPr lang="en-US" dirty="0"/>
              <a:t> </a:t>
            </a:r>
            <a:r>
              <a:rPr lang="en-US" dirty="0" err="1"/>
              <a:t>hành</a:t>
            </a:r>
            <a:r>
              <a:rPr lang="en-US" dirty="0"/>
              <a:t> vi </a:t>
            </a:r>
            <a:r>
              <a:rPr lang="en-US" dirty="0" err="1"/>
              <a:t>chứa</a:t>
            </a:r>
            <a:r>
              <a:rPr lang="en-US" dirty="0"/>
              <a:t> </a:t>
            </a:r>
            <a:r>
              <a:rPr lang="en-US" dirty="0" err="1"/>
              <a:t>chấp</a:t>
            </a:r>
            <a:r>
              <a:rPr lang="en-US" dirty="0"/>
              <a:t> </a:t>
            </a:r>
            <a:r>
              <a:rPr lang="en-US" dirty="0" err="1"/>
              <a:t>mại</a:t>
            </a:r>
            <a:r>
              <a:rPr lang="en-US" dirty="0"/>
              <a:t> </a:t>
            </a:r>
            <a:r>
              <a:rPr lang="en-US" dirty="0" err="1"/>
              <a:t>dâm</a:t>
            </a:r>
            <a:r>
              <a:rPr lang="en-US" dirty="0"/>
              <a:t>, </a:t>
            </a:r>
            <a:r>
              <a:rPr lang="en-US" dirty="0" err="1"/>
              <a:t>môi</a:t>
            </a:r>
            <a:r>
              <a:rPr lang="en-US" dirty="0"/>
              <a:t> </a:t>
            </a:r>
            <a:r>
              <a:rPr lang="en-US" dirty="0" err="1"/>
              <a:t>giới</a:t>
            </a:r>
            <a:r>
              <a:rPr lang="en-US" dirty="0"/>
              <a:t> </a:t>
            </a:r>
            <a:r>
              <a:rPr lang="en-US" dirty="0" err="1"/>
              <a:t>mại</a:t>
            </a:r>
            <a:r>
              <a:rPr lang="en-US" dirty="0"/>
              <a:t> </a:t>
            </a:r>
            <a:r>
              <a:rPr lang="en-US" dirty="0" err="1"/>
              <a:t>dâm</a:t>
            </a:r>
            <a:r>
              <a:rPr lang="en-US" dirty="0"/>
              <a:t>.</a:t>
            </a:r>
          </a:p>
          <a:p>
            <a:pPr algn="just"/>
            <a:r>
              <a:rPr lang="en-US" dirty="0" err="1"/>
              <a:t>Những</a:t>
            </a:r>
            <a:r>
              <a:rPr lang="en-US" dirty="0"/>
              <a:t> </a:t>
            </a:r>
            <a:r>
              <a:rPr lang="en-US" dirty="0" err="1"/>
              <a:t>người</a:t>
            </a:r>
            <a:r>
              <a:rPr lang="en-US" dirty="0"/>
              <a:t> </a:t>
            </a:r>
            <a:r>
              <a:rPr lang="en-US" dirty="0" err="1"/>
              <a:t>có</a:t>
            </a:r>
            <a:r>
              <a:rPr lang="en-US" dirty="0"/>
              <a:t> </a:t>
            </a:r>
            <a:r>
              <a:rPr lang="en-US" dirty="0" err="1"/>
              <a:t>mối</a:t>
            </a:r>
            <a:r>
              <a:rPr lang="en-US" dirty="0"/>
              <a:t> </a:t>
            </a:r>
            <a:r>
              <a:rPr lang="en-US" dirty="0" err="1"/>
              <a:t>quan</a:t>
            </a:r>
            <a:r>
              <a:rPr lang="en-US" dirty="0"/>
              <a:t> </a:t>
            </a:r>
            <a:r>
              <a:rPr lang="en-US" dirty="0" err="1"/>
              <a:t>hệ</a:t>
            </a:r>
            <a:r>
              <a:rPr lang="en-US" dirty="0"/>
              <a:t> </a:t>
            </a:r>
            <a:r>
              <a:rPr lang="en-US" dirty="0" err="1"/>
              <a:t>móc</a:t>
            </a:r>
            <a:r>
              <a:rPr lang="en-US" dirty="0"/>
              <a:t> </a:t>
            </a:r>
            <a:r>
              <a:rPr lang="en-US" dirty="0" err="1"/>
              <a:t>nối</a:t>
            </a:r>
            <a:r>
              <a:rPr lang="en-US" dirty="0"/>
              <a:t> </a:t>
            </a:r>
            <a:r>
              <a:rPr lang="en-US" dirty="0" err="1"/>
              <a:t>với</a:t>
            </a:r>
            <a:r>
              <a:rPr lang="en-US" dirty="0"/>
              <a:t> </a:t>
            </a:r>
            <a:r>
              <a:rPr lang="en-US" dirty="0" err="1"/>
              <a:t>những</a:t>
            </a:r>
            <a:r>
              <a:rPr lang="en-US" dirty="0"/>
              <a:t> </a:t>
            </a:r>
            <a:r>
              <a:rPr lang="en-US" dirty="0" err="1"/>
              <a:t>tên</a:t>
            </a:r>
            <a:r>
              <a:rPr lang="en-US" dirty="0"/>
              <a:t> </a:t>
            </a:r>
            <a:r>
              <a:rPr lang="en-US" dirty="0" err="1"/>
              <a:t>chủ</a:t>
            </a:r>
            <a:r>
              <a:rPr lang="en-US" dirty="0"/>
              <a:t> </a:t>
            </a:r>
            <a:r>
              <a:rPr lang="en-US" dirty="0" err="1"/>
              <a:t>chứa</a:t>
            </a:r>
            <a:r>
              <a:rPr lang="en-US" dirty="0"/>
              <a:t>, </a:t>
            </a:r>
            <a:r>
              <a:rPr lang="en-US" dirty="0" err="1"/>
              <a:t>môi</a:t>
            </a:r>
            <a:r>
              <a:rPr lang="en-US" dirty="0"/>
              <a:t> </a:t>
            </a:r>
            <a:r>
              <a:rPr lang="en-US" dirty="0" err="1"/>
              <a:t>giới</a:t>
            </a:r>
            <a:r>
              <a:rPr lang="en-US" dirty="0"/>
              <a:t>, </a:t>
            </a:r>
            <a:r>
              <a:rPr lang="en-US" dirty="0" err="1"/>
              <a:t>dẫn</a:t>
            </a:r>
            <a:r>
              <a:rPr lang="en-US" dirty="0"/>
              <a:t> </a:t>
            </a:r>
            <a:r>
              <a:rPr lang="en-US" dirty="0" err="1"/>
              <a:t>dắt</a:t>
            </a:r>
            <a:r>
              <a:rPr lang="en-US" dirty="0"/>
              <a:t> </a:t>
            </a:r>
            <a:r>
              <a:rPr lang="en-US" dirty="0" err="1"/>
              <a:t>mại</a:t>
            </a:r>
            <a:r>
              <a:rPr lang="en-US" dirty="0"/>
              <a:t> </a:t>
            </a:r>
            <a:r>
              <a:rPr lang="en-US" dirty="0" err="1"/>
              <a:t>dâm</a:t>
            </a:r>
            <a:r>
              <a:rPr lang="en-US" dirty="0"/>
              <a:t> ở </a:t>
            </a:r>
            <a:r>
              <a:rPr lang="en-US" dirty="0" err="1"/>
              <a:t>nước</a:t>
            </a:r>
            <a:r>
              <a:rPr lang="en-US" dirty="0"/>
              <a:t> </a:t>
            </a:r>
            <a:r>
              <a:rPr lang="en-US" dirty="0" err="1"/>
              <a:t>ngoài</a:t>
            </a:r>
            <a:r>
              <a:rPr lang="en-US" dirty="0"/>
              <a:t>.</a:t>
            </a:r>
          </a:p>
          <a:p>
            <a:pPr algn="just"/>
            <a:r>
              <a:rPr lang="en-US" dirty="0" err="1"/>
              <a:t>Những</a:t>
            </a:r>
            <a:r>
              <a:rPr lang="en-US" dirty="0"/>
              <a:t> </a:t>
            </a:r>
            <a:r>
              <a:rPr lang="en-US" dirty="0" err="1"/>
              <a:t>người</a:t>
            </a:r>
            <a:r>
              <a:rPr lang="en-US" dirty="0"/>
              <a:t> </a:t>
            </a:r>
            <a:r>
              <a:rPr lang="en-US" dirty="0" err="1"/>
              <a:t>đã</a:t>
            </a:r>
            <a:r>
              <a:rPr lang="en-US" dirty="0"/>
              <a:t> </a:t>
            </a:r>
            <a:r>
              <a:rPr lang="en-US" dirty="0" err="1"/>
              <a:t>từng</a:t>
            </a:r>
            <a:r>
              <a:rPr lang="en-US" dirty="0"/>
              <a:t> </a:t>
            </a:r>
            <a:r>
              <a:rPr lang="en-US" dirty="0" err="1"/>
              <a:t>bị</a:t>
            </a:r>
            <a:r>
              <a:rPr lang="en-US" dirty="0"/>
              <a:t> </a:t>
            </a:r>
            <a:r>
              <a:rPr lang="en-US" dirty="0" err="1"/>
              <a:t>mua</a:t>
            </a:r>
            <a:r>
              <a:rPr lang="en-US" dirty="0"/>
              <a:t> </a:t>
            </a:r>
            <a:r>
              <a:rPr lang="en-US" dirty="0" err="1"/>
              <a:t>bán</a:t>
            </a:r>
            <a:r>
              <a:rPr lang="en-US" dirty="0"/>
              <a:t>, </a:t>
            </a:r>
            <a:r>
              <a:rPr lang="en-US" dirty="0" err="1"/>
              <a:t>lại</a:t>
            </a:r>
            <a:r>
              <a:rPr lang="en-US" dirty="0"/>
              <a:t> </a:t>
            </a:r>
            <a:r>
              <a:rPr lang="en-US" dirty="0" err="1"/>
              <a:t>trở</a:t>
            </a:r>
            <a:r>
              <a:rPr lang="en-US" dirty="0"/>
              <a:t> </a:t>
            </a:r>
            <a:r>
              <a:rPr lang="en-US" dirty="0" err="1"/>
              <a:t>về</a:t>
            </a:r>
            <a:r>
              <a:rPr lang="en-US" dirty="0"/>
              <a:t> </a:t>
            </a:r>
            <a:r>
              <a:rPr lang="en-US" dirty="0" err="1"/>
              <a:t>cộng</a:t>
            </a:r>
            <a:r>
              <a:rPr lang="en-US" dirty="0"/>
              <a:t> </a:t>
            </a:r>
            <a:r>
              <a:rPr lang="en-US" dirty="0" err="1"/>
              <a:t>đồng</a:t>
            </a:r>
            <a:r>
              <a:rPr lang="en-US" dirty="0"/>
              <a:t> </a:t>
            </a:r>
            <a:r>
              <a:rPr lang="en-US" dirty="0" err="1"/>
              <a:t>lừa</a:t>
            </a:r>
            <a:r>
              <a:rPr lang="en-US" dirty="0"/>
              <a:t> </a:t>
            </a:r>
            <a:r>
              <a:rPr lang="en-US" dirty="0" err="1"/>
              <a:t>gạt</a:t>
            </a:r>
            <a:r>
              <a:rPr lang="en-US" dirty="0"/>
              <a:t> </a:t>
            </a:r>
            <a:r>
              <a:rPr lang="en-US" dirty="0" err="1"/>
              <a:t>những</a:t>
            </a:r>
            <a:r>
              <a:rPr lang="en-US" dirty="0"/>
              <a:t> </a:t>
            </a:r>
            <a:r>
              <a:rPr lang="en-US" dirty="0" err="1"/>
              <a:t>người</a:t>
            </a:r>
            <a:r>
              <a:rPr lang="en-US" dirty="0"/>
              <a:t> </a:t>
            </a:r>
            <a:r>
              <a:rPr lang="en-US" dirty="0" err="1"/>
              <a:t>khác</a:t>
            </a:r>
            <a:r>
              <a:rPr lang="en-US" dirty="0"/>
              <a:t>…</a:t>
            </a:r>
          </a:p>
          <a:p>
            <a:pPr algn="just"/>
            <a:endParaRPr lang="en-US" dirty="0"/>
          </a:p>
          <a:p>
            <a:endParaRPr lang="en-US" dirty="0"/>
          </a:p>
        </p:txBody>
      </p:sp>
    </p:spTree>
    <p:extLst>
      <p:ext uri="{BB962C8B-B14F-4D97-AF65-F5344CB8AC3E}">
        <p14:creationId xmlns:p14="http://schemas.microsoft.com/office/powerpoint/2010/main" val="184117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ghlight Device">
            <a:extLst>
              <a:ext uri="{FF2B5EF4-FFF2-40B4-BE49-F238E27FC236}">
                <a16:creationId xmlns:a16="http://schemas.microsoft.com/office/drawing/2014/main" id="{019460E0-B900-4D60-85BF-60DA8F6611EC}"/>
              </a:ext>
            </a:extLst>
          </p:cNvPr>
          <p:cNvSpPr>
            <a:spLocks/>
          </p:cNvSpPr>
          <p:nvPr/>
        </p:nvSpPr>
        <p:spPr bwMode="auto">
          <a:xfrm>
            <a:off x="4716729" y="708011"/>
            <a:ext cx="5541504" cy="1053353"/>
          </a:xfrm>
          <a:custGeom>
            <a:avLst/>
            <a:gdLst>
              <a:gd name="T0" fmla="*/ 2 w 467"/>
              <a:gd name="T1" fmla="*/ 118 h 125"/>
              <a:gd name="T2" fmla="*/ 4 w 467"/>
              <a:gd name="T3" fmla="*/ 113 h 125"/>
              <a:gd name="T4" fmla="*/ 2 w 467"/>
              <a:gd name="T5" fmla="*/ 103 h 125"/>
              <a:gd name="T6" fmla="*/ 5 w 467"/>
              <a:gd name="T7" fmla="*/ 96 h 125"/>
              <a:gd name="T8" fmla="*/ 3 w 467"/>
              <a:gd name="T9" fmla="*/ 83 h 125"/>
              <a:gd name="T10" fmla="*/ 3 w 467"/>
              <a:gd name="T11" fmla="*/ 71 h 125"/>
              <a:gd name="T12" fmla="*/ 4 w 467"/>
              <a:gd name="T13" fmla="*/ 63 h 125"/>
              <a:gd name="T14" fmla="*/ 3 w 467"/>
              <a:gd name="T15" fmla="*/ 46 h 125"/>
              <a:gd name="T16" fmla="*/ 5 w 467"/>
              <a:gd name="T17" fmla="*/ 39 h 125"/>
              <a:gd name="T18" fmla="*/ 5 w 467"/>
              <a:gd name="T19" fmla="*/ 30 h 125"/>
              <a:gd name="T20" fmla="*/ 5 w 467"/>
              <a:gd name="T21" fmla="*/ 19 h 125"/>
              <a:gd name="T22" fmla="*/ 6 w 467"/>
              <a:gd name="T23" fmla="*/ 14 h 125"/>
              <a:gd name="T24" fmla="*/ 43 w 467"/>
              <a:gd name="T25" fmla="*/ 11 h 125"/>
              <a:gd name="T26" fmla="*/ 64 w 467"/>
              <a:gd name="T27" fmla="*/ 10 h 125"/>
              <a:gd name="T28" fmla="*/ 80 w 467"/>
              <a:gd name="T29" fmla="*/ 10 h 125"/>
              <a:gd name="T30" fmla="*/ 102 w 467"/>
              <a:gd name="T31" fmla="*/ 9 h 125"/>
              <a:gd name="T32" fmla="*/ 112 w 467"/>
              <a:gd name="T33" fmla="*/ 9 h 125"/>
              <a:gd name="T34" fmla="*/ 133 w 467"/>
              <a:gd name="T35" fmla="*/ 8 h 125"/>
              <a:gd name="T36" fmla="*/ 157 w 467"/>
              <a:gd name="T37" fmla="*/ 8 h 125"/>
              <a:gd name="T38" fmla="*/ 180 w 467"/>
              <a:gd name="T39" fmla="*/ 8 h 125"/>
              <a:gd name="T40" fmla="*/ 199 w 467"/>
              <a:gd name="T41" fmla="*/ 7 h 125"/>
              <a:gd name="T42" fmla="*/ 229 w 467"/>
              <a:gd name="T43" fmla="*/ 7 h 125"/>
              <a:gd name="T44" fmla="*/ 241 w 467"/>
              <a:gd name="T45" fmla="*/ 8 h 125"/>
              <a:gd name="T46" fmla="*/ 263 w 467"/>
              <a:gd name="T47" fmla="*/ 8 h 125"/>
              <a:gd name="T48" fmla="*/ 297 w 467"/>
              <a:gd name="T49" fmla="*/ 8 h 125"/>
              <a:gd name="T50" fmla="*/ 314 w 467"/>
              <a:gd name="T51" fmla="*/ 8 h 125"/>
              <a:gd name="T52" fmla="*/ 331 w 467"/>
              <a:gd name="T53" fmla="*/ 8 h 125"/>
              <a:gd name="T54" fmla="*/ 347 w 467"/>
              <a:gd name="T55" fmla="*/ 9 h 125"/>
              <a:gd name="T56" fmla="*/ 374 w 467"/>
              <a:gd name="T57" fmla="*/ 9 h 125"/>
              <a:gd name="T58" fmla="*/ 386 w 467"/>
              <a:gd name="T59" fmla="*/ 7 h 125"/>
              <a:gd name="T60" fmla="*/ 397 w 467"/>
              <a:gd name="T61" fmla="*/ 7 h 125"/>
              <a:gd name="T62" fmla="*/ 443 w 467"/>
              <a:gd name="T63" fmla="*/ 3 h 125"/>
              <a:gd name="T64" fmla="*/ 465 w 467"/>
              <a:gd name="T65" fmla="*/ 0 h 125"/>
              <a:gd name="T66" fmla="*/ 463 w 467"/>
              <a:gd name="T67" fmla="*/ 6 h 125"/>
              <a:gd name="T68" fmla="*/ 463 w 467"/>
              <a:gd name="T69" fmla="*/ 20 h 125"/>
              <a:gd name="T70" fmla="*/ 465 w 467"/>
              <a:gd name="T71" fmla="*/ 31 h 125"/>
              <a:gd name="T72" fmla="*/ 464 w 467"/>
              <a:gd name="T73" fmla="*/ 37 h 125"/>
              <a:gd name="T74" fmla="*/ 463 w 467"/>
              <a:gd name="T75" fmla="*/ 44 h 125"/>
              <a:gd name="T76" fmla="*/ 464 w 467"/>
              <a:gd name="T77" fmla="*/ 54 h 125"/>
              <a:gd name="T78" fmla="*/ 464 w 467"/>
              <a:gd name="T79" fmla="*/ 69 h 125"/>
              <a:gd name="T80" fmla="*/ 464 w 467"/>
              <a:gd name="T81" fmla="*/ 87 h 125"/>
              <a:gd name="T82" fmla="*/ 465 w 467"/>
              <a:gd name="T83" fmla="*/ 92 h 125"/>
              <a:gd name="T84" fmla="*/ 462 w 467"/>
              <a:gd name="T85" fmla="*/ 101 h 125"/>
              <a:gd name="T86" fmla="*/ 463 w 467"/>
              <a:gd name="T87" fmla="*/ 115 h 125"/>
              <a:gd name="T88" fmla="*/ 444 w 467"/>
              <a:gd name="T89" fmla="*/ 117 h 125"/>
              <a:gd name="T90" fmla="*/ 420 w 467"/>
              <a:gd name="T91" fmla="*/ 118 h 125"/>
              <a:gd name="T92" fmla="*/ 403 w 467"/>
              <a:gd name="T93" fmla="*/ 120 h 125"/>
              <a:gd name="T94" fmla="*/ 390 w 467"/>
              <a:gd name="T95" fmla="*/ 118 h 125"/>
              <a:gd name="T96" fmla="*/ 317 w 467"/>
              <a:gd name="T97" fmla="*/ 119 h 125"/>
              <a:gd name="T98" fmla="*/ 303 w 467"/>
              <a:gd name="T99" fmla="*/ 119 h 125"/>
              <a:gd name="T100" fmla="*/ 282 w 467"/>
              <a:gd name="T101" fmla="*/ 119 h 125"/>
              <a:gd name="T102" fmla="*/ 258 w 467"/>
              <a:gd name="T103" fmla="*/ 118 h 125"/>
              <a:gd name="T104" fmla="*/ 227 w 467"/>
              <a:gd name="T105" fmla="*/ 119 h 125"/>
              <a:gd name="T106" fmla="*/ 210 w 467"/>
              <a:gd name="T107" fmla="*/ 118 h 125"/>
              <a:gd name="T108" fmla="*/ 195 w 467"/>
              <a:gd name="T109" fmla="*/ 119 h 125"/>
              <a:gd name="T110" fmla="*/ 182 w 467"/>
              <a:gd name="T111" fmla="*/ 119 h 125"/>
              <a:gd name="T112" fmla="*/ 167 w 467"/>
              <a:gd name="T113" fmla="*/ 120 h 125"/>
              <a:gd name="T114" fmla="*/ 137 w 467"/>
              <a:gd name="T115" fmla="*/ 121 h 125"/>
              <a:gd name="T116" fmla="*/ 108 w 467"/>
              <a:gd name="T117" fmla="*/ 121 h 125"/>
              <a:gd name="T118" fmla="*/ 92 w 467"/>
              <a:gd name="T119" fmla="*/ 122 h 125"/>
              <a:gd name="T120" fmla="*/ 51 w 467"/>
              <a:gd name="T121" fmla="*/ 123 h 125"/>
              <a:gd name="T122" fmla="*/ 13 w 467"/>
              <a:gd name="T123"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7" h="125">
                <a:moveTo>
                  <a:pt x="10" y="120"/>
                </a:moveTo>
                <a:cubicBezTo>
                  <a:pt x="10" y="121"/>
                  <a:pt x="8" y="121"/>
                  <a:pt x="8" y="122"/>
                </a:cubicBezTo>
                <a:cubicBezTo>
                  <a:pt x="8" y="122"/>
                  <a:pt x="8" y="122"/>
                  <a:pt x="8" y="122"/>
                </a:cubicBezTo>
                <a:cubicBezTo>
                  <a:pt x="4" y="122"/>
                  <a:pt x="2" y="121"/>
                  <a:pt x="2" y="118"/>
                </a:cubicBezTo>
                <a:cubicBezTo>
                  <a:pt x="2" y="117"/>
                  <a:pt x="2" y="117"/>
                  <a:pt x="1" y="117"/>
                </a:cubicBezTo>
                <a:cubicBezTo>
                  <a:pt x="0" y="117"/>
                  <a:pt x="0" y="116"/>
                  <a:pt x="0" y="116"/>
                </a:cubicBezTo>
                <a:cubicBezTo>
                  <a:pt x="2" y="116"/>
                  <a:pt x="2" y="114"/>
                  <a:pt x="4" y="114"/>
                </a:cubicBezTo>
                <a:cubicBezTo>
                  <a:pt x="5" y="113"/>
                  <a:pt x="4" y="113"/>
                  <a:pt x="4" y="113"/>
                </a:cubicBezTo>
                <a:cubicBezTo>
                  <a:pt x="0" y="112"/>
                  <a:pt x="0" y="110"/>
                  <a:pt x="3" y="108"/>
                </a:cubicBezTo>
                <a:cubicBezTo>
                  <a:pt x="5" y="108"/>
                  <a:pt x="5" y="107"/>
                  <a:pt x="3" y="106"/>
                </a:cubicBezTo>
                <a:cubicBezTo>
                  <a:pt x="2" y="106"/>
                  <a:pt x="2" y="105"/>
                  <a:pt x="3" y="105"/>
                </a:cubicBezTo>
                <a:cubicBezTo>
                  <a:pt x="3" y="104"/>
                  <a:pt x="4" y="104"/>
                  <a:pt x="2" y="103"/>
                </a:cubicBezTo>
                <a:cubicBezTo>
                  <a:pt x="2" y="103"/>
                  <a:pt x="3" y="103"/>
                  <a:pt x="3" y="102"/>
                </a:cubicBezTo>
                <a:cubicBezTo>
                  <a:pt x="6" y="102"/>
                  <a:pt x="6" y="101"/>
                  <a:pt x="4" y="100"/>
                </a:cubicBezTo>
                <a:cubicBezTo>
                  <a:pt x="3" y="99"/>
                  <a:pt x="2" y="98"/>
                  <a:pt x="4" y="97"/>
                </a:cubicBezTo>
                <a:cubicBezTo>
                  <a:pt x="5" y="96"/>
                  <a:pt x="5" y="96"/>
                  <a:pt x="5" y="96"/>
                </a:cubicBezTo>
                <a:cubicBezTo>
                  <a:pt x="5" y="94"/>
                  <a:pt x="4" y="92"/>
                  <a:pt x="4" y="91"/>
                </a:cubicBezTo>
                <a:cubicBezTo>
                  <a:pt x="4" y="91"/>
                  <a:pt x="4" y="90"/>
                  <a:pt x="4" y="90"/>
                </a:cubicBezTo>
                <a:cubicBezTo>
                  <a:pt x="1" y="89"/>
                  <a:pt x="2" y="88"/>
                  <a:pt x="4" y="88"/>
                </a:cubicBezTo>
                <a:cubicBezTo>
                  <a:pt x="2" y="86"/>
                  <a:pt x="1" y="85"/>
                  <a:pt x="3" y="83"/>
                </a:cubicBezTo>
                <a:cubicBezTo>
                  <a:pt x="3" y="83"/>
                  <a:pt x="3" y="83"/>
                  <a:pt x="3" y="83"/>
                </a:cubicBezTo>
                <a:cubicBezTo>
                  <a:pt x="2" y="81"/>
                  <a:pt x="5" y="79"/>
                  <a:pt x="5" y="77"/>
                </a:cubicBezTo>
                <a:cubicBezTo>
                  <a:pt x="4" y="75"/>
                  <a:pt x="2" y="74"/>
                  <a:pt x="2" y="72"/>
                </a:cubicBezTo>
                <a:cubicBezTo>
                  <a:pt x="3" y="72"/>
                  <a:pt x="2" y="71"/>
                  <a:pt x="3" y="71"/>
                </a:cubicBezTo>
                <a:cubicBezTo>
                  <a:pt x="4" y="71"/>
                  <a:pt x="4" y="70"/>
                  <a:pt x="4" y="70"/>
                </a:cubicBezTo>
                <a:cubicBezTo>
                  <a:pt x="3" y="69"/>
                  <a:pt x="3" y="68"/>
                  <a:pt x="5" y="68"/>
                </a:cubicBezTo>
                <a:cubicBezTo>
                  <a:pt x="3" y="67"/>
                  <a:pt x="3" y="66"/>
                  <a:pt x="4" y="65"/>
                </a:cubicBezTo>
                <a:cubicBezTo>
                  <a:pt x="5" y="64"/>
                  <a:pt x="5" y="64"/>
                  <a:pt x="4" y="63"/>
                </a:cubicBezTo>
                <a:cubicBezTo>
                  <a:pt x="3" y="62"/>
                  <a:pt x="2" y="61"/>
                  <a:pt x="4" y="60"/>
                </a:cubicBezTo>
                <a:cubicBezTo>
                  <a:pt x="4" y="60"/>
                  <a:pt x="4" y="60"/>
                  <a:pt x="4" y="60"/>
                </a:cubicBezTo>
                <a:cubicBezTo>
                  <a:pt x="3" y="57"/>
                  <a:pt x="5" y="54"/>
                  <a:pt x="5" y="52"/>
                </a:cubicBezTo>
                <a:cubicBezTo>
                  <a:pt x="5" y="49"/>
                  <a:pt x="2" y="48"/>
                  <a:pt x="3" y="46"/>
                </a:cubicBezTo>
                <a:cubicBezTo>
                  <a:pt x="3" y="45"/>
                  <a:pt x="3" y="45"/>
                  <a:pt x="2" y="45"/>
                </a:cubicBezTo>
                <a:cubicBezTo>
                  <a:pt x="1" y="45"/>
                  <a:pt x="1" y="45"/>
                  <a:pt x="1" y="44"/>
                </a:cubicBezTo>
                <a:cubicBezTo>
                  <a:pt x="3" y="44"/>
                  <a:pt x="2" y="43"/>
                  <a:pt x="4" y="42"/>
                </a:cubicBezTo>
                <a:cubicBezTo>
                  <a:pt x="6" y="41"/>
                  <a:pt x="7" y="41"/>
                  <a:pt x="5" y="39"/>
                </a:cubicBezTo>
                <a:cubicBezTo>
                  <a:pt x="4" y="39"/>
                  <a:pt x="3" y="39"/>
                  <a:pt x="5" y="38"/>
                </a:cubicBezTo>
                <a:cubicBezTo>
                  <a:pt x="7" y="37"/>
                  <a:pt x="7" y="35"/>
                  <a:pt x="5" y="34"/>
                </a:cubicBezTo>
                <a:cubicBezTo>
                  <a:pt x="4" y="33"/>
                  <a:pt x="4" y="32"/>
                  <a:pt x="5" y="31"/>
                </a:cubicBezTo>
                <a:cubicBezTo>
                  <a:pt x="6" y="31"/>
                  <a:pt x="6" y="30"/>
                  <a:pt x="5" y="30"/>
                </a:cubicBezTo>
                <a:cubicBezTo>
                  <a:pt x="5" y="29"/>
                  <a:pt x="5" y="29"/>
                  <a:pt x="4" y="29"/>
                </a:cubicBezTo>
                <a:cubicBezTo>
                  <a:pt x="7" y="28"/>
                  <a:pt x="2" y="26"/>
                  <a:pt x="5" y="25"/>
                </a:cubicBezTo>
                <a:cubicBezTo>
                  <a:pt x="7" y="24"/>
                  <a:pt x="4" y="21"/>
                  <a:pt x="6" y="20"/>
                </a:cubicBezTo>
                <a:cubicBezTo>
                  <a:pt x="7" y="19"/>
                  <a:pt x="6" y="19"/>
                  <a:pt x="5" y="19"/>
                </a:cubicBezTo>
                <a:cubicBezTo>
                  <a:pt x="5" y="18"/>
                  <a:pt x="4" y="17"/>
                  <a:pt x="6" y="17"/>
                </a:cubicBezTo>
                <a:cubicBezTo>
                  <a:pt x="7" y="17"/>
                  <a:pt x="8" y="17"/>
                  <a:pt x="8" y="17"/>
                </a:cubicBezTo>
                <a:cubicBezTo>
                  <a:pt x="8" y="16"/>
                  <a:pt x="8" y="15"/>
                  <a:pt x="7" y="15"/>
                </a:cubicBezTo>
                <a:cubicBezTo>
                  <a:pt x="6" y="15"/>
                  <a:pt x="6" y="15"/>
                  <a:pt x="6" y="14"/>
                </a:cubicBezTo>
                <a:cubicBezTo>
                  <a:pt x="6" y="13"/>
                  <a:pt x="7" y="13"/>
                  <a:pt x="8" y="13"/>
                </a:cubicBezTo>
                <a:cubicBezTo>
                  <a:pt x="11" y="14"/>
                  <a:pt x="13" y="14"/>
                  <a:pt x="14" y="11"/>
                </a:cubicBezTo>
                <a:cubicBezTo>
                  <a:pt x="14" y="11"/>
                  <a:pt x="15" y="11"/>
                  <a:pt x="15" y="11"/>
                </a:cubicBezTo>
                <a:cubicBezTo>
                  <a:pt x="25" y="11"/>
                  <a:pt x="34" y="10"/>
                  <a:pt x="43" y="11"/>
                </a:cubicBezTo>
                <a:cubicBezTo>
                  <a:pt x="46" y="11"/>
                  <a:pt x="50" y="10"/>
                  <a:pt x="53" y="10"/>
                </a:cubicBezTo>
                <a:cubicBezTo>
                  <a:pt x="54" y="11"/>
                  <a:pt x="55" y="9"/>
                  <a:pt x="57" y="9"/>
                </a:cubicBezTo>
                <a:cubicBezTo>
                  <a:pt x="58" y="10"/>
                  <a:pt x="59" y="9"/>
                  <a:pt x="60" y="10"/>
                </a:cubicBezTo>
                <a:cubicBezTo>
                  <a:pt x="61" y="11"/>
                  <a:pt x="64" y="11"/>
                  <a:pt x="64" y="10"/>
                </a:cubicBezTo>
                <a:cubicBezTo>
                  <a:pt x="65" y="9"/>
                  <a:pt x="66" y="10"/>
                  <a:pt x="68" y="10"/>
                </a:cubicBezTo>
                <a:cubicBezTo>
                  <a:pt x="70" y="10"/>
                  <a:pt x="73" y="10"/>
                  <a:pt x="76" y="10"/>
                </a:cubicBezTo>
                <a:cubicBezTo>
                  <a:pt x="77" y="10"/>
                  <a:pt x="77" y="10"/>
                  <a:pt x="77" y="10"/>
                </a:cubicBezTo>
                <a:cubicBezTo>
                  <a:pt x="78" y="9"/>
                  <a:pt x="80" y="9"/>
                  <a:pt x="80" y="10"/>
                </a:cubicBezTo>
                <a:cubicBezTo>
                  <a:pt x="81" y="10"/>
                  <a:pt x="82" y="10"/>
                  <a:pt x="82" y="10"/>
                </a:cubicBezTo>
                <a:cubicBezTo>
                  <a:pt x="86" y="9"/>
                  <a:pt x="90" y="10"/>
                  <a:pt x="94" y="9"/>
                </a:cubicBezTo>
                <a:cubicBezTo>
                  <a:pt x="96" y="9"/>
                  <a:pt x="98" y="10"/>
                  <a:pt x="100" y="9"/>
                </a:cubicBezTo>
                <a:cubicBezTo>
                  <a:pt x="100" y="9"/>
                  <a:pt x="102" y="9"/>
                  <a:pt x="102" y="9"/>
                </a:cubicBezTo>
                <a:cubicBezTo>
                  <a:pt x="103" y="10"/>
                  <a:pt x="104" y="10"/>
                  <a:pt x="105" y="9"/>
                </a:cubicBezTo>
                <a:cubicBezTo>
                  <a:pt x="106" y="9"/>
                  <a:pt x="107" y="9"/>
                  <a:pt x="107" y="9"/>
                </a:cubicBezTo>
                <a:cubicBezTo>
                  <a:pt x="108" y="10"/>
                  <a:pt x="109" y="10"/>
                  <a:pt x="110" y="9"/>
                </a:cubicBezTo>
                <a:cubicBezTo>
                  <a:pt x="111" y="9"/>
                  <a:pt x="111" y="9"/>
                  <a:pt x="112" y="9"/>
                </a:cubicBezTo>
                <a:cubicBezTo>
                  <a:pt x="115" y="9"/>
                  <a:pt x="118" y="9"/>
                  <a:pt x="121" y="9"/>
                </a:cubicBezTo>
                <a:cubicBezTo>
                  <a:pt x="121" y="9"/>
                  <a:pt x="122" y="10"/>
                  <a:pt x="122" y="9"/>
                </a:cubicBezTo>
                <a:cubicBezTo>
                  <a:pt x="122" y="8"/>
                  <a:pt x="123" y="8"/>
                  <a:pt x="124" y="8"/>
                </a:cubicBezTo>
                <a:cubicBezTo>
                  <a:pt x="127" y="10"/>
                  <a:pt x="130" y="8"/>
                  <a:pt x="133" y="8"/>
                </a:cubicBezTo>
                <a:cubicBezTo>
                  <a:pt x="137" y="9"/>
                  <a:pt x="140" y="9"/>
                  <a:pt x="144" y="9"/>
                </a:cubicBezTo>
                <a:cubicBezTo>
                  <a:pt x="146" y="9"/>
                  <a:pt x="148" y="9"/>
                  <a:pt x="149" y="8"/>
                </a:cubicBezTo>
                <a:cubicBezTo>
                  <a:pt x="149" y="8"/>
                  <a:pt x="150" y="8"/>
                  <a:pt x="150" y="8"/>
                </a:cubicBezTo>
                <a:cubicBezTo>
                  <a:pt x="153" y="10"/>
                  <a:pt x="155" y="8"/>
                  <a:pt x="157" y="8"/>
                </a:cubicBezTo>
                <a:cubicBezTo>
                  <a:pt x="160" y="8"/>
                  <a:pt x="163" y="8"/>
                  <a:pt x="166" y="8"/>
                </a:cubicBezTo>
                <a:cubicBezTo>
                  <a:pt x="167" y="8"/>
                  <a:pt x="168" y="9"/>
                  <a:pt x="169" y="8"/>
                </a:cubicBezTo>
                <a:cubicBezTo>
                  <a:pt x="169" y="7"/>
                  <a:pt x="174" y="7"/>
                  <a:pt x="175" y="8"/>
                </a:cubicBezTo>
                <a:cubicBezTo>
                  <a:pt x="176" y="9"/>
                  <a:pt x="178" y="9"/>
                  <a:pt x="180" y="8"/>
                </a:cubicBezTo>
                <a:cubicBezTo>
                  <a:pt x="180" y="8"/>
                  <a:pt x="181" y="8"/>
                  <a:pt x="182" y="8"/>
                </a:cubicBezTo>
                <a:cubicBezTo>
                  <a:pt x="184" y="8"/>
                  <a:pt x="187" y="8"/>
                  <a:pt x="189" y="8"/>
                </a:cubicBezTo>
                <a:cubicBezTo>
                  <a:pt x="191" y="8"/>
                  <a:pt x="193" y="9"/>
                  <a:pt x="194" y="7"/>
                </a:cubicBezTo>
                <a:cubicBezTo>
                  <a:pt x="195" y="7"/>
                  <a:pt x="197" y="7"/>
                  <a:pt x="199" y="7"/>
                </a:cubicBezTo>
                <a:cubicBezTo>
                  <a:pt x="200" y="7"/>
                  <a:pt x="201" y="7"/>
                  <a:pt x="203" y="7"/>
                </a:cubicBezTo>
                <a:cubicBezTo>
                  <a:pt x="210" y="7"/>
                  <a:pt x="218" y="8"/>
                  <a:pt x="225" y="8"/>
                </a:cubicBezTo>
                <a:cubicBezTo>
                  <a:pt x="226" y="8"/>
                  <a:pt x="227" y="8"/>
                  <a:pt x="228" y="7"/>
                </a:cubicBezTo>
                <a:cubicBezTo>
                  <a:pt x="228" y="6"/>
                  <a:pt x="228" y="7"/>
                  <a:pt x="229" y="7"/>
                </a:cubicBezTo>
                <a:cubicBezTo>
                  <a:pt x="230" y="8"/>
                  <a:pt x="231" y="8"/>
                  <a:pt x="233" y="7"/>
                </a:cubicBezTo>
                <a:cubicBezTo>
                  <a:pt x="233" y="7"/>
                  <a:pt x="233" y="7"/>
                  <a:pt x="233" y="7"/>
                </a:cubicBezTo>
                <a:cubicBezTo>
                  <a:pt x="236" y="7"/>
                  <a:pt x="238" y="6"/>
                  <a:pt x="240" y="8"/>
                </a:cubicBezTo>
                <a:cubicBezTo>
                  <a:pt x="240" y="8"/>
                  <a:pt x="241" y="8"/>
                  <a:pt x="241" y="8"/>
                </a:cubicBezTo>
                <a:cubicBezTo>
                  <a:pt x="244" y="6"/>
                  <a:pt x="247" y="8"/>
                  <a:pt x="250" y="7"/>
                </a:cubicBezTo>
                <a:cubicBezTo>
                  <a:pt x="253" y="7"/>
                  <a:pt x="256" y="8"/>
                  <a:pt x="257" y="7"/>
                </a:cubicBezTo>
                <a:cubicBezTo>
                  <a:pt x="259" y="7"/>
                  <a:pt x="260" y="7"/>
                  <a:pt x="261" y="8"/>
                </a:cubicBezTo>
                <a:cubicBezTo>
                  <a:pt x="261" y="8"/>
                  <a:pt x="262" y="8"/>
                  <a:pt x="263" y="8"/>
                </a:cubicBezTo>
                <a:cubicBezTo>
                  <a:pt x="263" y="7"/>
                  <a:pt x="264" y="6"/>
                  <a:pt x="265" y="8"/>
                </a:cubicBezTo>
                <a:cubicBezTo>
                  <a:pt x="265" y="8"/>
                  <a:pt x="266" y="8"/>
                  <a:pt x="266" y="8"/>
                </a:cubicBezTo>
                <a:cubicBezTo>
                  <a:pt x="268" y="6"/>
                  <a:pt x="271" y="7"/>
                  <a:pt x="273" y="7"/>
                </a:cubicBezTo>
                <a:cubicBezTo>
                  <a:pt x="281" y="7"/>
                  <a:pt x="289" y="7"/>
                  <a:pt x="297" y="8"/>
                </a:cubicBezTo>
                <a:cubicBezTo>
                  <a:pt x="300" y="8"/>
                  <a:pt x="302" y="8"/>
                  <a:pt x="305" y="8"/>
                </a:cubicBezTo>
                <a:cubicBezTo>
                  <a:pt x="306" y="8"/>
                  <a:pt x="308" y="8"/>
                  <a:pt x="308" y="7"/>
                </a:cubicBezTo>
                <a:cubicBezTo>
                  <a:pt x="308" y="7"/>
                  <a:pt x="310" y="6"/>
                  <a:pt x="311" y="7"/>
                </a:cubicBezTo>
                <a:cubicBezTo>
                  <a:pt x="312" y="8"/>
                  <a:pt x="313" y="8"/>
                  <a:pt x="314" y="8"/>
                </a:cubicBezTo>
                <a:cubicBezTo>
                  <a:pt x="316" y="6"/>
                  <a:pt x="317" y="7"/>
                  <a:pt x="318" y="8"/>
                </a:cubicBezTo>
                <a:cubicBezTo>
                  <a:pt x="319" y="7"/>
                  <a:pt x="320" y="6"/>
                  <a:pt x="322" y="8"/>
                </a:cubicBezTo>
                <a:cubicBezTo>
                  <a:pt x="322" y="8"/>
                  <a:pt x="324" y="8"/>
                  <a:pt x="325" y="8"/>
                </a:cubicBezTo>
                <a:cubicBezTo>
                  <a:pt x="327" y="7"/>
                  <a:pt x="329" y="7"/>
                  <a:pt x="331" y="8"/>
                </a:cubicBezTo>
                <a:cubicBezTo>
                  <a:pt x="331" y="8"/>
                  <a:pt x="332" y="8"/>
                  <a:pt x="332" y="8"/>
                </a:cubicBezTo>
                <a:cubicBezTo>
                  <a:pt x="335" y="7"/>
                  <a:pt x="339" y="7"/>
                  <a:pt x="342" y="8"/>
                </a:cubicBezTo>
                <a:cubicBezTo>
                  <a:pt x="343" y="9"/>
                  <a:pt x="343" y="8"/>
                  <a:pt x="344" y="8"/>
                </a:cubicBezTo>
                <a:cubicBezTo>
                  <a:pt x="345" y="8"/>
                  <a:pt x="347" y="7"/>
                  <a:pt x="347" y="9"/>
                </a:cubicBezTo>
                <a:cubicBezTo>
                  <a:pt x="347" y="9"/>
                  <a:pt x="348" y="9"/>
                  <a:pt x="349" y="9"/>
                </a:cubicBezTo>
                <a:cubicBezTo>
                  <a:pt x="355" y="9"/>
                  <a:pt x="362" y="9"/>
                  <a:pt x="369" y="9"/>
                </a:cubicBezTo>
                <a:cubicBezTo>
                  <a:pt x="369" y="9"/>
                  <a:pt x="369" y="9"/>
                  <a:pt x="369" y="9"/>
                </a:cubicBezTo>
                <a:cubicBezTo>
                  <a:pt x="371" y="8"/>
                  <a:pt x="373" y="9"/>
                  <a:pt x="374" y="9"/>
                </a:cubicBezTo>
                <a:cubicBezTo>
                  <a:pt x="375" y="9"/>
                  <a:pt x="377" y="9"/>
                  <a:pt x="377" y="8"/>
                </a:cubicBezTo>
                <a:cubicBezTo>
                  <a:pt x="377" y="8"/>
                  <a:pt x="378" y="8"/>
                  <a:pt x="379" y="8"/>
                </a:cubicBezTo>
                <a:cubicBezTo>
                  <a:pt x="381" y="9"/>
                  <a:pt x="383" y="8"/>
                  <a:pt x="385" y="7"/>
                </a:cubicBezTo>
                <a:cubicBezTo>
                  <a:pt x="385" y="7"/>
                  <a:pt x="385" y="7"/>
                  <a:pt x="386" y="7"/>
                </a:cubicBezTo>
                <a:cubicBezTo>
                  <a:pt x="387" y="8"/>
                  <a:pt x="389" y="8"/>
                  <a:pt x="389" y="7"/>
                </a:cubicBezTo>
                <a:cubicBezTo>
                  <a:pt x="389" y="7"/>
                  <a:pt x="392" y="6"/>
                  <a:pt x="392" y="7"/>
                </a:cubicBezTo>
                <a:cubicBezTo>
                  <a:pt x="392" y="7"/>
                  <a:pt x="394" y="7"/>
                  <a:pt x="394" y="7"/>
                </a:cubicBezTo>
                <a:cubicBezTo>
                  <a:pt x="396" y="10"/>
                  <a:pt x="396" y="7"/>
                  <a:pt x="397" y="7"/>
                </a:cubicBezTo>
                <a:cubicBezTo>
                  <a:pt x="398" y="5"/>
                  <a:pt x="400" y="6"/>
                  <a:pt x="401" y="6"/>
                </a:cubicBezTo>
                <a:cubicBezTo>
                  <a:pt x="402" y="7"/>
                  <a:pt x="404" y="7"/>
                  <a:pt x="404" y="6"/>
                </a:cubicBezTo>
                <a:cubicBezTo>
                  <a:pt x="408" y="5"/>
                  <a:pt x="413" y="5"/>
                  <a:pt x="417" y="5"/>
                </a:cubicBezTo>
                <a:cubicBezTo>
                  <a:pt x="425" y="4"/>
                  <a:pt x="434" y="4"/>
                  <a:pt x="443" y="3"/>
                </a:cubicBezTo>
                <a:cubicBezTo>
                  <a:pt x="443" y="3"/>
                  <a:pt x="444" y="3"/>
                  <a:pt x="444" y="3"/>
                </a:cubicBezTo>
                <a:cubicBezTo>
                  <a:pt x="445" y="1"/>
                  <a:pt x="448" y="2"/>
                  <a:pt x="450" y="2"/>
                </a:cubicBezTo>
                <a:cubicBezTo>
                  <a:pt x="451" y="1"/>
                  <a:pt x="453" y="1"/>
                  <a:pt x="454" y="1"/>
                </a:cubicBezTo>
                <a:cubicBezTo>
                  <a:pt x="457" y="0"/>
                  <a:pt x="461" y="0"/>
                  <a:pt x="465" y="0"/>
                </a:cubicBezTo>
                <a:cubicBezTo>
                  <a:pt x="466" y="0"/>
                  <a:pt x="465" y="1"/>
                  <a:pt x="466" y="1"/>
                </a:cubicBezTo>
                <a:cubicBezTo>
                  <a:pt x="466" y="2"/>
                  <a:pt x="467" y="1"/>
                  <a:pt x="467" y="2"/>
                </a:cubicBezTo>
                <a:cubicBezTo>
                  <a:pt x="467" y="2"/>
                  <a:pt x="466" y="2"/>
                  <a:pt x="466" y="2"/>
                </a:cubicBezTo>
                <a:cubicBezTo>
                  <a:pt x="466" y="4"/>
                  <a:pt x="463" y="5"/>
                  <a:pt x="463" y="6"/>
                </a:cubicBezTo>
                <a:cubicBezTo>
                  <a:pt x="462" y="7"/>
                  <a:pt x="462" y="8"/>
                  <a:pt x="463" y="9"/>
                </a:cubicBezTo>
                <a:cubicBezTo>
                  <a:pt x="465" y="10"/>
                  <a:pt x="465" y="12"/>
                  <a:pt x="464" y="13"/>
                </a:cubicBezTo>
                <a:cubicBezTo>
                  <a:pt x="464" y="14"/>
                  <a:pt x="464" y="14"/>
                  <a:pt x="464" y="15"/>
                </a:cubicBezTo>
                <a:cubicBezTo>
                  <a:pt x="463" y="17"/>
                  <a:pt x="465" y="18"/>
                  <a:pt x="463" y="20"/>
                </a:cubicBezTo>
                <a:cubicBezTo>
                  <a:pt x="463" y="20"/>
                  <a:pt x="462" y="22"/>
                  <a:pt x="465" y="22"/>
                </a:cubicBezTo>
                <a:cubicBezTo>
                  <a:pt x="465" y="22"/>
                  <a:pt x="465" y="22"/>
                  <a:pt x="465" y="23"/>
                </a:cubicBezTo>
                <a:cubicBezTo>
                  <a:pt x="464" y="24"/>
                  <a:pt x="464" y="25"/>
                  <a:pt x="464" y="27"/>
                </a:cubicBezTo>
                <a:cubicBezTo>
                  <a:pt x="463" y="29"/>
                  <a:pt x="463" y="29"/>
                  <a:pt x="465" y="31"/>
                </a:cubicBezTo>
                <a:cubicBezTo>
                  <a:pt x="465" y="31"/>
                  <a:pt x="465" y="32"/>
                  <a:pt x="465" y="32"/>
                </a:cubicBezTo>
                <a:cubicBezTo>
                  <a:pt x="463" y="33"/>
                  <a:pt x="464" y="34"/>
                  <a:pt x="463" y="35"/>
                </a:cubicBezTo>
                <a:cubicBezTo>
                  <a:pt x="463" y="35"/>
                  <a:pt x="463" y="35"/>
                  <a:pt x="463" y="35"/>
                </a:cubicBezTo>
                <a:cubicBezTo>
                  <a:pt x="461" y="36"/>
                  <a:pt x="465" y="36"/>
                  <a:pt x="464" y="37"/>
                </a:cubicBezTo>
                <a:cubicBezTo>
                  <a:pt x="463" y="38"/>
                  <a:pt x="463" y="39"/>
                  <a:pt x="464" y="39"/>
                </a:cubicBezTo>
                <a:cubicBezTo>
                  <a:pt x="465" y="39"/>
                  <a:pt x="465" y="40"/>
                  <a:pt x="465" y="40"/>
                </a:cubicBezTo>
                <a:cubicBezTo>
                  <a:pt x="462" y="41"/>
                  <a:pt x="465" y="42"/>
                  <a:pt x="463" y="43"/>
                </a:cubicBezTo>
                <a:cubicBezTo>
                  <a:pt x="463" y="43"/>
                  <a:pt x="463" y="44"/>
                  <a:pt x="463" y="44"/>
                </a:cubicBezTo>
                <a:cubicBezTo>
                  <a:pt x="466" y="44"/>
                  <a:pt x="464" y="46"/>
                  <a:pt x="465" y="47"/>
                </a:cubicBezTo>
                <a:cubicBezTo>
                  <a:pt x="465" y="47"/>
                  <a:pt x="465" y="47"/>
                  <a:pt x="464" y="48"/>
                </a:cubicBezTo>
                <a:cubicBezTo>
                  <a:pt x="463" y="48"/>
                  <a:pt x="463" y="48"/>
                  <a:pt x="463" y="49"/>
                </a:cubicBezTo>
                <a:cubicBezTo>
                  <a:pt x="464" y="51"/>
                  <a:pt x="464" y="52"/>
                  <a:pt x="464" y="54"/>
                </a:cubicBezTo>
                <a:cubicBezTo>
                  <a:pt x="463" y="55"/>
                  <a:pt x="464" y="56"/>
                  <a:pt x="465" y="57"/>
                </a:cubicBezTo>
                <a:cubicBezTo>
                  <a:pt x="466" y="59"/>
                  <a:pt x="465" y="61"/>
                  <a:pt x="464" y="63"/>
                </a:cubicBezTo>
                <a:cubicBezTo>
                  <a:pt x="464" y="65"/>
                  <a:pt x="465" y="66"/>
                  <a:pt x="465" y="67"/>
                </a:cubicBezTo>
                <a:cubicBezTo>
                  <a:pt x="465" y="68"/>
                  <a:pt x="466" y="69"/>
                  <a:pt x="464" y="69"/>
                </a:cubicBezTo>
                <a:cubicBezTo>
                  <a:pt x="463" y="69"/>
                  <a:pt x="464" y="70"/>
                  <a:pt x="464" y="70"/>
                </a:cubicBezTo>
                <a:cubicBezTo>
                  <a:pt x="465" y="73"/>
                  <a:pt x="466" y="76"/>
                  <a:pt x="465" y="79"/>
                </a:cubicBezTo>
                <a:cubicBezTo>
                  <a:pt x="465" y="81"/>
                  <a:pt x="466" y="83"/>
                  <a:pt x="464" y="85"/>
                </a:cubicBezTo>
                <a:cubicBezTo>
                  <a:pt x="463" y="85"/>
                  <a:pt x="463" y="87"/>
                  <a:pt x="464" y="87"/>
                </a:cubicBezTo>
                <a:cubicBezTo>
                  <a:pt x="466" y="87"/>
                  <a:pt x="465" y="88"/>
                  <a:pt x="466" y="88"/>
                </a:cubicBezTo>
                <a:cubicBezTo>
                  <a:pt x="466" y="89"/>
                  <a:pt x="466" y="90"/>
                  <a:pt x="464" y="91"/>
                </a:cubicBezTo>
                <a:cubicBezTo>
                  <a:pt x="463" y="91"/>
                  <a:pt x="463" y="91"/>
                  <a:pt x="464" y="92"/>
                </a:cubicBezTo>
                <a:cubicBezTo>
                  <a:pt x="465" y="92"/>
                  <a:pt x="465" y="92"/>
                  <a:pt x="465" y="92"/>
                </a:cubicBezTo>
                <a:cubicBezTo>
                  <a:pt x="465" y="94"/>
                  <a:pt x="463" y="95"/>
                  <a:pt x="466" y="96"/>
                </a:cubicBezTo>
                <a:cubicBezTo>
                  <a:pt x="466" y="96"/>
                  <a:pt x="466" y="97"/>
                  <a:pt x="465" y="97"/>
                </a:cubicBezTo>
                <a:cubicBezTo>
                  <a:pt x="462" y="97"/>
                  <a:pt x="463" y="98"/>
                  <a:pt x="463" y="99"/>
                </a:cubicBezTo>
                <a:cubicBezTo>
                  <a:pt x="463" y="100"/>
                  <a:pt x="463" y="100"/>
                  <a:pt x="462" y="101"/>
                </a:cubicBezTo>
                <a:cubicBezTo>
                  <a:pt x="462" y="102"/>
                  <a:pt x="462" y="103"/>
                  <a:pt x="463" y="104"/>
                </a:cubicBezTo>
                <a:cubicBezTo>
                  <a:pt x="465" y="105"/>
                  <a:pt x="465" y="106"/>
                  <a:pt x="464" y="107"/>
                </a:cubicBezTo>
                <a:cubicBezTo>
                  <a:pt x="464" y="108"/>
                  <a:pt x="463" y="109"/>
                  <a:pt x="463" y="109"/>
                </a:cubicBezTo>
                <a:cubicBezTo>
                  <a:pt x="463" y="111"/>
                  <a:pt x="462" y="113"/>
                  <a:pt x="463" y="115"/>
                </a:cubicBezTo>
                <a:cubicBezTo>
                  <a:pt x="463" y="115"/>
                  <a:pt x="460" y="116"/>
                  <a:pt x="460" y="116"/>
                </a:cubicBezTo>
                <a:cubicBezTo>
                  <a:pt x="458" y="115"/>
                  <a:pt x="456" y="115"/>
                  <a:pt x="455" y="116"/>
                </a:cubicBezTo>
                <a:cubicBezTo>
                  <a:pt x="455" y="117"/>
                  <a:pt x="454" y="117"/>
                  <a:pt x="453" y="117"/>
                </a:cubicBezTo>
                <a:cubicBezTo>
                  <a:pt x="450" y="117"/>
                  <a:pt x="447" y="117"/>
                  <a:pt x="444" y="117"/>
                </a:cubicBezTo>
                <a:cubicBezTo>
                  <a:pt x="441" y="118"/>
                  <a:pt x="437" y="117"/>
                  <a:pt x="434" y="117"/>
                </a:cubicBezTo>
                <a:cubicBezTo>
                  <a:pt x="432" y="117"/>
                  <a:pt x="430" y="117"/>
                  <a:pt x="429" y="118"/>
                </a:cubicBezTo>
                <a:cubicBezTo>
                  <a:pt x="428" y="118"/>
                  <a:pt x="427" y="119"/>
                  <a:pt x="426" y="118"/>
                </a:cubicBezTo>
                <a:cubicBezTo>
                  <a:pt x="426" y="118"/>
                  <a:pt x="421" y="118"/>
                  <a:pt x="420" y="118"/>
                </a:cubicBezTo>
                <a:cubicBezTo>
                  <a:pt x="417" y="119"/>
                  <a:pt x="417" y="119"/>
                  <a:pt x="413" y="118"/>
                </a:cubicBezTo>
                <a:cubicBezTo>
                  <a:pt x="413" y="118"/>
                  <a:pt x="410" y="118"/>
                  <a:pt x="409" y="119"/>
                </a:cubicBezTo>
                <a:cubicBezTo>
                  <a:pt x="409" y="120"/>
                  <a:pt x="408" y="120"/>
                  <a:pt x="407" y="120"/>
                </a:cubicBezTo>
                <a:cubicBezTo>
                  <a:pt x="406" y="120"/>
                  <a:pt x="404" y="120"/>
                  <a:pt x="403" y="120"/>
                </a:cubicBezTo>
                <a:cubicBezTo>
                  <a:pt x="402" y="120"/>
                  <a:pt x="401" y="121"/>
                  <a:pt x="400" y="120"/>
                </a:cubicBezTo>
                <a:cubicBezTo>
                  <a:pt x="399" y="119"/>
                  <a:pt x="396" y="120"/>
                  <a:pt x="395" y="120"/>
                </a:cubicBezTo>
                <a:cubicBezTo>
                  <a:pt x="393" y="120"/>
                  <a:pt x="392" y="120"/>
                  <a:pt x="392" y="119"/>
                </a:cubicBezTo>
                <a:cubicBezTo>
                  <a:pt x="392" y="118"/>
                  <a:pt x="391" y="118"/>
                  <a:pt x="390" y="118"/>
                </a:cubicBezTo>
                <a:cubicBezTo>
                  <a:pt x="380" y="118"/>
                  <a:pt x="370" y="118"/>
                  <a:pt x="360" y="118"/>
                </a:cubicBezTo>
                <a:cubicBezTo>
                  <a:pt x="359" y="118"/>
                  <a:pt x="358" y="118"/>
                  <a:pt x="358" y="119"/>
                </a:cubicBezTo>
                <a:cubicBezTo>
                  <a:pt x="358" y="120"/>
                  <a:pt x="357" y="120"/>
                  <a:pt x="356" y="120"/>
                </a:cubicBezTo>
                <a:cubicBezTo>
                  <a:pt x="343" y="119"/>
                  <a:pt x="330" y="119"/>
                  <a:pt x="317" y="119"/>
                </a:cubicBezTo>
                <a:cubicBezTo>
                  <a:pt x="315" y="119"/>
                  <a:pt x="314" y="118"/>
                  <a:pt x="313" y="119"/>
                </a:cubicBezTo>
                <a:cubicBezTo>
                  <a:pt x="313" y="120"/>
                  <a:pt x="310" y="120"/>
                  <a:pt x="309" y="119"/>
                </a:cubicBezTo>
                <a:cubicBezTo>
                  <a:pt x="308" y="118"/>
                  <a:pt x="306" y="118"/>
                  <a:pt x="304" y="119"/>
                </a:cubicBezTo>
                <a:cubicBezTo>
                  <a:pt x="304" y="119"/>
                  <a:pt x="303" y="119"/>
                  <a:pt x="303" y="119"/>
                </a:cubicBezTo>
                <a:cubicBezTo>
                  <a:pt x="300" y="118"/>
                  <a:pt x="300" y="118"/>
                  <a:pt x="296" y="119"/>
                </a:cubicBezTo>
                <a:cubicBezTo>
                  <a:pt x="295" y="120"/>
                  <a:pt x="293" y="120"/>
                  <a:pt x="292" y="119"/>
                </a:cubicBezTo>
                <a:cubicBezTo>
                  <a:pt x="291" y="118"/>
                  <a:pt x="290" y="118"/>
                  <a:pt x="289" y="118"/>
                </a:cubicBezTo>
                <a:cubicBezTo>
                  <a:pt x="287" y="120"/>
                  <a:pt x="285" y="119"/>
                  <a:pt x="282" y="119"/>
                </a:cubicBezTo>
                <a:cubicBezTo>
                  <a:pt x="281" y="119"/>
                  <a:pt x="282" y="118"/>
                  <a:pt x="280" y="118"/>
                </a:cubicBezTo>
                <a:cubicBezTo>
                  <a:pt x="279" y="118"/>
                  <a:pt x="278" y="119"/>
                  <a:pt x="277" y="119"/>
                </a:cubicBezTo>
                <a:cubicBezTo>
                  <a:pt x="272" y="119"/>
                  <a:pt x="266" y="119"/>
                  <a:pt x="261" y="119"/>
                </a:cubicBezTo>
                <a:cubicBezTo>
                  <a:pt x="260" y="118"/>
                  <a:pt x="259" y="119"/>
                  <a:pt x="258" y="118"/>
                </a:cubicBezTo>
                <a:cubicBezTo>
                  <a:pt x="257" y="117"/>
                  <a:pt x="256" y="118"/>
                  <a:pt x="255" y="118"/>
                </a:cubicBezTo>
                <a:cubicBezTo>
                  <a:pt x="252" y="118"/>
                  <a:pt x="249" y="119"/>
                  <a:pt x="245" y="118"/>
                </a:cubicBezTo>
                <a:cubicBezTo>
                  <a:pt x="241" y="118"/>
                  <a:pt x="237" y="118"/>
                  <a:pt x="233" y="118"/>
                </a:cubicBezTo>
                <a:cubicBezTo>
                  <a:pt x="231" y="118"/>
                  <a:pt x="229" y="119"/>
                  <a:pt x="227" y="119"/>
                </a:cubicBezTo>
                <a:cubicBezTo>
                  <a:pt x="226" y="119"/>
                  <a:pt x="224" y="119"/>
                  <a:pt x="224" y="118"/>
                </a:cubicBezTo>
                <a:cubicBezTo>
                  <a:pt x="223" y="117"/>
                  <a:pt x="222" y="117"/>
                  <a:pt x="222" y="118"/>
                </a:cubicBezTo>
                <a:cubicBezTo>
                  <a:pt x="222" y="119"/>
                  <a:pt x="220" y="119"/>
                  <a:pt x="220" y="119"/>
                </a:cubicBezTo>
                <a:cubicBezTo>
                  <a:pt x="216" y="118"/>
                  <a:pt x="213" y="118"/>
                  <a:pt x="210" y="118"/>
                </a:cubicBezTo>
                <a:cubicBezTo>
                  <a:pt x="209" y="118"/>
                  <a:pt x="209" y="118"/>
                  <a:pt x="208" y="119"/>
                </a:cubicBezTo>
                <a:cubicBezTo>
                  <a:pt x="208" y="119"/>
                  <a:pt x="207" y="119"/>
                  <a:pt x="207" y="118"/>
                </a:cubicBezTo>
                <a:cubicBezTo>
                  <a:pt x="207" y="118"/>
                  <a:pt x="206" y="118"/>
                  <a:pt x="206" y="118"/>
                </a:cubicBezTo>
                <a:cubicBezTo>
                  <a:pt x="202" y="120"/>
                  <a:pt x="199" y="119"/>
                  <a:pt x="195" y="119"/>
                </a:cubicBezTo>
                <a:cubicBezTo>
                  <a:pt x="195" y="119"/>
                  <a:pt x="194" y="119"/>
                  <a:pt x="194" y="118"/>
                </a:cubicBezTo>
                <a:cubicBezTo>
                  <a:pt x="194" y="118"/>
                  <a:pt x="193" y="118"/>
                  <a:pt x="192" y="118"/>
                </a:cubicBezTo>
                <a:cubicBezTo>
                  <a:pt x="190" y="119"/>
                  <a:pt x="187" y="118"/>
                  <a:pt x="184" y="119"/>
                </a:cubicBezTo>
                <a:cubicBezTo>
                  <a:pt x="183" y="119"/>
                  <a:pt x="182" y="118"/>
                  <a:pt x="182" y="119"/>
                </a:cubicBezTo>
                <a:cubicBezTo>
                  <a:pt x="182" y="119"/>
                  <a:pt x="181" y="120"/>
                  <a:pt x="181" y="120"/>
                </a:cubicBezTo>
                <a:cubicBezTo>
                  <a:pt x="177" y="118"/>
                  <a:pt x="173" y="120"/>
                  <a:pt x="169" y="119"/>
                </a:cubicBezTo>
                <a:cubicBezTo>
                  <a:pt x="169" y="119"/>
                  <a:pt x="168" y="119"/>
                  <a:pt x="168" y="120"/>
                </a:cubicBezTo>
                <a:cubicBezTo>
                  <a:pt x="168" y="121"/>
                  <a:pt x="167" y="120"/>
                  <a:pt x="167" y="120"/>
                </a:cubicBezTo>
                <a:cubicBezTo>
                  <a:pt x="165" y="119"/>
                  <a:pt x="165" y="119"/>
                  <a:pt x="165" y="120"/>
                </a:cubicBezTo>
                <a:cubicBezTo>
                  <a:pt x="164" y="121"/>
                  <a:pt x="164" y="120"/>
                  <a:pt x="163" y="120"/>
                </a:cubicBezTo>
                <a:cubicBezTo>
                  <a:pt x="158" y="120"/>
                  <a:pt x="152" y="120"/>
                  <a:pt x="148" y="120"/>
                </a:cubicBezTo>
                <a:cubicBezTo>
                  <a:pt x="144" y="121"/>
                  <a:pt x="141" y="121"/>
                  <a:pt x="137" y="121"/>
                </a:cubicBezTo>
                <a:cubicBezTo>
                  <a:pt x="133" y="120"/>
                  <a:pt x="129" y="120"/>
                  <a:pt x="125" y="121"/>
                </a:cubicBezTo>
                <a:cubicBezTo>
                  <a:pt x="122" y="121"/>
                  <a:pt x="118" y="121"/>
                  <a:pt x="115" y="121"/>
                </a:cubicBezTo>
                <a:cubicBezTo>
                  <a:pt x="113" y="121"/>
                  <a:pt x="112" y="121"/>
                  <a:pt x="110" y="121"/>
                </a:cubicBezTo>
                <a:cubicBezTo>
                  <a:pt x="110" y="121"/>
                  <a:pt x="108" y="121"/>
                  <a:pt x="108" y="121"/>
                </a:cubicBezTo>
                <a:cubicBezTo>
                  <a:pt x="106" y="123"/>
                  <a:pt x="103" y="122"/>
                  <a:pt x="100" y="122"/>
                </a:cubicBezTo>
                <a:cubicBezTo>
                  <a:pt x="98" y="122"/>
                  <a:pt x="97" y="121"/>
                  <a:pt x="95" y="122"/>
                </a:cubicBezTo>
                <a:cubicBezTo>
                  <a:pt x="95" y="122"/>
                  <a:pt x="94" y="122"/>
                  <a:pt x="94" y="122"/>
                </a:cubicBezTo>
                <a:cubicBezTo>
                  <a:pt x="93" y="121"/>
                  <a:pt x="92" y="121"/>
                  <a:pt x="92" y="122"/>
                </a:cubicBezTo>
                <a:cubicBezTo>
                  <a:pt x="92" y="122"/>
                  <a:pt x="91" y="122"/>
                  <a:pt x="91" y="122"/>
                </a:cubicBezTo>
                <a:cubicBezTo>
                  <a:pt x="88" y="121"/>
                  <a:pt x="84" y="123"/>
                  <a:pt x="81" y="122"/>
                </a:cubicBezTo>
                <a:cubicBezTo>
                  <a:pt x="78" y="122"/>
                  <a:pt x="76" y="121"/>
                  <a:pt x="72" y="121"/>
                </a:cubicBezTo>
                <a:cubicBezTo>
                  <a:pt x="65" y="122"/>
                  <a:pt x="58" y="123"/>
                  <a:pt x="51" y="123"/>
                </a:cubicBezTo>
                <a:cubicBezTo>
                  <a:pt x="47" y="125"/>
                  <a:pt x="42" y="124"/>
                  <a:pt x="38" y="124"/>
                </a:cubicBezTo>
                <a:cubicBezTo>
                  <a:pt x="33" y="125"/>
                  <a:pt x="28" y="125"/>
                  <a:pt x="23" y="125"/>
                </a:cubicBezTo>
                <a:cubicBezTo>
                  <a:pt x="22" y="125"/>
                  <a:pt x="19" y="123"/>
                  <a:pt x="18" y="123"/>
                </a:cubicBezTo>
                <a:cubicBezTo>
                  <a:pt x="17" y="122"/>
                  <a:pt x="15" y="122"/>
                  <a:pt x="13" y="122"/>
                </a:cubicBezTo>
                <a:cubicBezTo>
                  <a:pt x="12" y="121"/>
                  <a:pt x="11" y="121"/>
                  <a:pt x="10" y="120"/>
                </a:cubicBezTo>
              </a:path>
            </a:pathLst>
          </a:custGeom>
          <a:solidFill>
            <a:schemeClr val="accent2">
              <a:lumMod val="40000"/>
              <a:lumOff val="60000"/>
            </a:schemeClr>
          </a:solidFill>
          <a:ln w="9525">
            <a:noFill/>
            <a:round/>
            <a:headEnd/>
            <a:tailEnd/>
          </a:ln>
        </p:spPr>
        <p:txBody>
          <a:bodyPr upright="1"/>
          <a:lstStyle/>
          <a:p>
            <a:pPr algn="ctr" defTabSz="403433">
              <a:defRPr/>
            </a:pPr>
            <a:endParaRPr lang="en-US" sz="1588" dirty="0">
              <a:solidFill>
                <a:schemeClr val="accent4"/>
              </a:solidFill>
              <a:latin typeface="Arial Regular"/>
            </a:endParaRPr>
          </a:p>
        </p:txBody>
      </p:sp>
      <p:sp>
        <p:nvSpPr>
          <p:cNvPr id="47108" name="Content Placeholder 3">
            <a:extLst>
              <a:ext uri="{FF2B5EF4-FFF2-40B4-BE49-F238E27FC236}">
                <a16:creationId xmlns:a16="http://schemas.microsoft.com/office/drawing/2014/main" id="{CDE4BD80-BD2F-4D6C-902A-08A4E35D3555}"/>
              </a:ext>
            </a:extLst>
          </p:cNvPr>
          <p:cNvSpPr txBox="1">
            <a:spLocks noChangeArrowheads="1"/>
          </p:cNvSpPr>
          <p:nvPr/>
        </p:nvSpPr>
        <p:spPr bwMode="auto">
          <a:xfrm>
            <a:off x="4728937" y="896091"/>
            <a:ext cx="5541504" cy="90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ts val="1000"/>
              </a:spcBef>
              <a:buSzPct val="80000"/>
              <a:buFont typeface="Arial" panose="020B0604020202020204" pitchFamily="34" charset="0"/>
              <a:buChar char="•"/>
              <a:defRPr sz="2200">
                <a:solidFill>
                  <a:schemeClr val="accent1"/>
                </a:solidFill>
                <a:latin typeface="Calibri" panose="020F0502020204030204" pitchFamily="34" charset="0"/>
              </a:defRPr>
            </a:lvl1pPr>
            <a:lvl2pPr marL="512763" indent="-260350">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2pPr>
            <a:lvl3pPr marL="765175" indent="-252413">
              <a:lnSpc>
                <a:spcPct val="110000"/>
              </a:lnSpc>
              <a:spcBef>
                <a:spcPts val="1000"/>
              </a:spcBef>
              <a:buSzPct val="80000"/>
              <a:buFont typeface="Arial" panose="020B0604020202020204" pitchFamily="34" charset="0"/>
              <a:buChar char="•"/>
              <a:defRPr i="1">
                <a:solidFill>
                  <a:schemeClr val="accent1"/>
                </a:solidFill>
                <a:latin typeface="Calibri" panose="020F0502020204030204" pitchFamily="34" charset="0"/>
              </a:defRPr>
            </a:lvl3pPr>
            <a:lvl4pPr marL="1016000" indent="-250825">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4pPr>
            <a:lvl5pPr marL="1277938" indent="-260350">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5pPr>
            <a:lvl6pPr marL="17351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6pPr>
            <a:lvl7pPr marL="21923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7pPr>
            <a:lvl8pPr marL="26495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8pPr>
            <a:lvl9pPr marL="31067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9pPr>
          </a:lstStyle>
          <a:p>
            <a:pPr algn="ctr">
              <a:buFont typeface="Arial" panose="020B0604020202020204" pitchFamily="34" charset="0"/>
              <a:buNone/>
            </a:pPr>
            <a:r>
              <a:rPr lang="en-US" altLang="en-US" sz="3883" b="1" dirty="0">
                <a:solidFill>
                  <a:schemeClr val="tx1"/>
                </a:solidFill>
                <a:latin typeface="+mn-lt"/>
                <a:cs typeface="Times New Roman" panose="02020603050405020304" pitchFamily="18" charset="0"/>
              </a:rPr>
              <a:t>BỎ RƠI, BỎ MẶC TRẺ EM</a:t>
            </a:r>
          </a:p>
        </p:txBody>
      </p:sp>
      <p:pic>
        <p:nvPicPr>
          <p:cNvPr id="2" name="Picture 2" descr="Neglected Icon Images, Stock Photos &amp; Vectors | Shutterstock">
            <a:extLst>
              <a:ext uri="{FF2B5EF4-FFF2-40B4-BE49-F238E27FC236}">
                <a16:creationId xmlns:a16="http://schemas.microsoft.com/office/drawing/2014/main" id="{A71C2659-A9AC-4DE4-A6C9-1A59AB1657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66" t="24094" r="22390" b="35295"/>
          <a:stretch/>
        </p:blipFill>
        <p:spPr bwMode="auto">
          <a:xfrm>
            <a:off x="418011" y="2455817"/>
            <a:ext cx="3082835" cy="235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Content Placeholder 2">
            <a:extLst>
              <a:ext uri="{FF2B5EF4-FFF2-40B4-BE49-F238E27FC236}">
                <a16:creationId xmlns:a16="http://schemas.microsoft.com/office/drawing/2014/main" id="{EDF8C5A2-7536-4A23-AAEE-0FF55A8FFBE8}"/>
              </a:ext>
            </a:extLst>
          </p:cNvPr>
          <p:cNvSpPr txBox="1">
            <a:spLocks noChangeArrowheads="1"/>
          </p:cNvSpPr>
          <p:nvPr/>
        </p:nvSpPr>
        <p:spPr bwMode="auto">
          <a:xfrm>
            <a:off x="3657601" y="1832162"/>
            <a:ext cx="7487478" cy="432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0825" indent="-250825">
              <a:lnSpc>
                <a:spcPct val="110000"/>
              </a:lnSpc>
              <a:spcBef>
                <a:spcPts val="1000"/>
              </a:spcBef>
              <a:buSzPct val="80000"/>
              <a:buFont typeface="Arial" panose="020B0604020202020204" pitchFamily="34" charset="0"/>
              <a:buChar char="•"/>
              <a:defRPr sz="2200">
                <a:solidFill>
                  <a:schemeClr val="accent1"/>
                </a:solidFill>
                <a:latin typeface="Calibri" panose="020F0502020204030204" pitchFamily="34" charset="0"/>
              </a:defRPr>
            </a:lvl1pPr>
            <a:lvl2pPr marL="512763" indent="-260350">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2pPr>
            <a:lvl3pPr marL="765175" indent="-252413">
              <a:lnSpc>
                <a:spcPct val="110000"/>
              </a:lnSpc>
              <a:spcBef>
                <a:spcPts val="1000"/>
              </a:spcBef>
              <a:buSzPct val="80000"/>
              <a:buFont typeface="Arial" panose="020B0604020202020204" pitchFamily="34" charset="0"/>
              <a:buChar char="•"/>
              <a:defRPr i="1">
                <a:solidFill>
                  <a:schemeClr val="accent1"/>
                </a:solidFill>
                <a:latin typeface="Calibri" panose="020F0502020204030204" pitchFamily="34" charset="0"/>
              </a:defRPr>
            </a:lvl3pPr>
            <a:lvl4pPr marL="1016000" indent="-250825">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4pPr>
            <a:lvl5pPr marL="1277938" indent="-260350">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5pPr>
            <a:lvl6pPr marL="17351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6pPr>
            <a:lvl7pPr marL="21923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7pPr>
            <a:lvl8pPr marL="26495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8pPr>
            <a:lvl9pPr marL="31067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9pPr>
          </a:lstStyle>
          <a:p>
            <a:pPr marL="0" marR="0" indent="0" algn="just">
              <a:spcBef>
                <a:spcPts val="300"/>
              </a:spcBef>
              <a:spcAft>
                <a:spcPts val="300"/>
              </a:spcAft>
              <a:buNone/>
              <a:tabLst>
                <a:tab pos="0" algn="l"/>
              </a:tabLst>
            </a:pPr>
            <a:r>
              <a:rPr lang="pt-BR" altLang="en-US" sz="3600" dirty="0">
                <a:solidFill>
                  <a:schemeClr val="tx1"/>
                </a:solidFill>
                <a:latin typeface="+mn-lt"/>
                <a:cs typeface="Times New Roman" panose="02020603050405020304" pitchFamily="18" charset="0"/>
              </a:rPr>
              <a:t>Bỏ rơi, bỏ mặc trẻ em </a:t>
            </a:r>
            <a:r>
              <a:rPr lang="pt-BR" sz="3600" dirty="0">
                <a:solidFill>
                  <a:schemeClr val="tx1"/>
                </a:solidFill>
                <a:effectLst/>
                <a:latin typeface="+mn-lt"/>
                <a:ea typeface="Times New Roman" panose="02020603050405020304" pitchFamily="18" charset="0"/>
              </a:rPr>
              <a:t>là hành vi của cha, mẹ, người chăm sóc trẻ em </a:t>
            </a:r>
            <a:r>
              <a:rPr lang="pt-BR" sz="3600" dirty="0">
                <a:solidFill>
                  <a:srgbClr val="C00000"/>
                </a:solidFill>
                <a:effectLst/>
                <a:latin typeface="+mn-lt"/>
                <a:ea typeface="Times New Roman" panose="02020603050405020304" pitchFamily="18" charset="0"/>
              </a:rPr>
              <a:t>không thực hiện</a:t>
            </a:r>
            <a:r>
              <a:rPr lang="pt-BR" sz="3600" dirty="0">
                <a:solidFill>
                  <a:schemeClr val="tx1"/>
                </a:solidFill>
                <a:effectLst/>
                <a:latin typeface="+mn-lt"/>
                <a:ea typeface="Times New Roman" panose="02020603050405020304" pitchFamily="18" charset="0"/>
              </a:rPr>
              <a:t> hoặc </a:t>
            </a:r>
            <a:r>
              <a:rPr lang="pt-BR" sz="3600" dirty="0">
                <a:solidFill>
                  <a:srgbClr val="C00000"/>
                </a:solidFill>
                <a:effectLst/>
                <a:latin typeface="+mn-lt"/>
                <a:ea typeface="Times New Roman" panose="02020603050405020304" pitchFamily="18" charset="0"/>
              </a:rPr>
              <a:t>thực hiện không đầy đủ nghĩa vụ, trách nhiệm </a:t>
            </a:r>
            <a:r>
              <a:rPr lang="pt-BR" sz="3600" dirty="0">
                <a:solidFill>
                  <a:schemeClr val="tx1"/>
                </a:solidFill>
                <a:effectLst/>
                <a:latin typeface="+mn-lt"/>
                <a:ea typeface="Times New Roman" panose="02020603050405020304" pitchFamily="18" charset="0"/>
              </a:rPr>
              <a:t>của mình trong việc chăm sóc, nuôi dưỡng trẻ em. </a:t>
            </a:r>
          </a:p>
          <a:p>
            <a:pPr marL="0" marR="0" indent="0" algn="ctr">
              <a:spcBef>
                <a:spcPts val="300"/>
              </a:spcBef>
              <a:spcAft>
                <a:spcPts val="300"/>
              </a:spcAft>
              <a:buNone/>
              <a:tabLst>
                <a:tab pos="0" algn="l"/>
              </a:tabLst>
            </a:pPr>
            <a:r>
              <a:rPr lang="en-US" sz="3200" i="1" dirty="0">
                <a:solidFill>
                  <a:srgbClr val="C00000"/>
                </a:solidFill>
                <a:effectLst/>
                <a:latin typeface="+mn-lt"/>
                <a:ea typeface="Times New Roman" panose="02020603050405020304" pitchFamily="18" charset="0"/>
              </a:rPr>
              <a:t>(</a:t>
            </a:r>
            <a:r>
              <a:rPr lang="en-US" sz="3200" i="1" dirty="0" err="1">
                <a:solidFill>
                  <a:srgbClr val="C00000"/>
                </a:solidFill>
                <a:effectLst/>
                <a:latin typeface="+mn-lt"/>
                <a:ea typeface="Times New Roman" panose="02020603050405020304" pitchFamily="18" charset="0"/>
              </a:rPr>
              <a:t>Khoản</a:t>
            </a:r>
            <a:r>
              <a:rPr lang="en-US" sz="3200" i="1" dirty="0">
                <a:solidFill>
                  <a:srgbClr val="C00000"/>
                </a:solidFill>
                <a:effectLst/>
                <a:latin typeface="+mn-lt"/>
                <a:ea typeface="Times New Roman" panose="02020603050405020304" pitchFamily="18" charset="0"/>
              </a:rPr>
              <a:t> 9, </a:t>
            </a:r>
            <a:r>
              <a:rPr lang="en-US" sz="3200" i="1" dirty="0" err="1">
                <a:solidFill>
                  <a:srgbClr val="C00000"/>
                </a:solidFill>
                <a:effectLst/>
                <a:latin typeface="+mn-lt"/>
                <a:ea typeface="Times New Roman" panose="02020603050405020304" pitchFamily="18" charset="0"/>
              </a:rPr>
              <a:t>Điều</a:t>
            </a:r>
            <a:r>
              <a:rPr lang="en-US" sz="3200" i="1" dirty="0">
                <a:solidFill>
                  <a:srgbClr val="C00000"/>
                </a:solidFill>
                <a:effectLst/>
                <a:latin typeface="+mn-lt"/>
                <a:ea typeface="Times New Roman" panose="02020603050405020304" pitchFamily="18" charset="0"/>
              </a:rPr>
              <a:t> 4 </a:t>
            </a:r>
            <a:r>
              <a:rPr lang="en-US" sz="3200" i="1" dirty="0" err="1">
                <a:solidFill>
                  <a:srgbClr val="C00000"/>
                </a:solidFill>
                <a:effectLst/>
                <a:latin typeface="+mn-lt"/>
                <a:ea typeface="Times New Roman" panose="02020603050405020304" pitchFamily="18" charset="0"/>
              </a:rPr>
              <a:t>Luật</a:t>
            </a:r>
            <a:r>
              <a:rPr lang="en-US" sz="3200" i="1" dirty="0">
                <a:solidFill>
                  <a:srgbClr val="C00000"/>
                </a:solidFill>
                <a:effectLst/>
                <a:latin typeface="+mn-lt"/>
                <a:ea typeface="Times New Roman" panose="02020603050405020304" pitchFamily="18" charset="0"/>
              </a:rPr>
              <a:t> </a:t>
            </a:r>
            <a:r>
              <a:rPr lang="en-US" sz="3200" i="1" dirty="0" err="1">
                <a:solidFill>
                  <a:srgbClr val="C00000"/>
                </a:solidFill>
                <a:effectLst/>
                <a:latin typeface="+mn-lt"/>
                <a:ea typeface="Times New Roman" panose="02020603050405020304" pitchFamily="18" charset="0"/>
              </a:rPr>
              <a:t>Trẻ</a:t>
            </a:r>
            <a:r>
              <a:rPr lang="en-US" sz="3200" i="1" dirty="0">
                <a:solidFill>
                  <a:srgbClr val="C00000"/>
                </a:solidFill>
                <a:effectLst/>
                <a:latin typeface="+mn-lt"/>
                <a:ea typeface="Times New Roman" panose="02020603050405020304" pitchFamily="18" charset="0"/>
              </a:rPr>
              <a:t> </a:t>
            </a:r>
            <a:r>
              <a:rPr lang="en-US" sz="3200" i="1" dirty="0" err="1">
                <a:solidFill>
                  <a:srgbClr val="C00000"/>
                </a:solidFill>
                <a:effectLst/>
                <a:latin typeface="+mn-lt"/>
                <a:ea typeface="Times New Roman" panose="02020603050405020304" pitchFamily="18" charset="0"/>
              </a:rPr>
              <a:t>em</a:t>
            </a:r>
            <a:r>
              <a:rPr lang="en-US" sz="3200" i="1" dirty="0">
                <a:solidFill>
                  <a:srgbClr val="C00000"/>
                </a:solidFill>
                <a:effectLst/>
                <a:latin typeface="+mn-lt"/>
                <a:ea typeface="Times New Roman" panose="02020603050405020304" pitchFamily="18" charset="0"/>
              </a:rPr>
              <a:t> 2016).</a:t>
            </a:r>
          </a:p>
        </p:txBody>
      </p:sp>
    </p:spTree>
    <p:extLst>
      <p:ext uri="{BB962C8B-B14F-4D97-AF65-F5344CB8AC3E}">
        <p14:creationId xmlns:p14="http://schemas.microsoft.com/office/powerpoint/2010/main" val="148615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circle(in)">
                                      <p:cBhvr>
                                        <p:cTn id="7" dur="2000"/>
                                        <p:tgtEl>
                                          <p:spTgt spid="4710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7109"/>
                                        </p:tgtEl>
                                        <p:attrNameLst>
                                          <p:attrName>style.visibility</p:attrName>
                                        </p:attrNameLst>
                                      </p:cBhvr>
                                      <p:to>
                                        <p:strVal val="visible"/>
                                      </p:to>
                                    </p:set>
                                    <p:anim calcmode="lin" valueType="num">
                                      <p:cBhvr additive="base">
                                        <p:cTn id="12" dur="500" fill="hold"/>
                                        <p:tgtEl>
                                          <p:spTgt spid="47109"/>
                                        </p:tgtEl>
                                        <p:attrNameLst>
                                          <p:attrName>ppt_x</p:attrName>
                                        </p:attrNameLst>
                                      </p:cBhvr>
                                      <p:tavLst>
                                        <p:tav tm="0">
                                          <p:val>
                                            <p:strVal val="#ppt_x"/>
                                          </p:val>
                                        </p:tav>
                                        <p:tav tm="100000">
                                          <p:val>
                                            <p:strVal val="#ppt_x"/>
                                          </p:val>
                                        </p:tav>
                                      </p:tavLst>
                                    </p:anim>
                                    <p:anim calcmode="lin" valueType="num">
                                      <p:cBhvr additive="base">
                                        <p:cTn id="13" dur="500" fill="hold"/>
                                        <p:tgtEl>
                                          <p:spTgt spid="4710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4710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E8582-0082-41DF-8B61-AC861E54ED90}"/>
              </a:ext>
            </a:extLst>
          </p:cNvPr>
          <p:cNvSpPr>
            <a:spLocks noGrp="1"/>
          </p:cNvSpPr>
          <p:nvPr>
            <p:ph type="title"/>
          </p:nvPr>
        </p:nvSpPr>
        <p:spPr>
          <a:xfrm>
            <a:off x="838200" y="515829"/>
            <a:ext cx="10515600" cy="1002870"/>
          </a:xfrm>
        </p:spPr>
        <p:txBody>
          <a:bodyPr/>
          <a:lstStyle/>
          <a:p>
            <a:pPr algn="ctr"/>
            <a:r>
              <a:rPr lang="en-US" dirty="0" err="1"/>
              <a:t>Các</a:t>
            </a:r>
            <a:r>
              <a:rPr lang="en-US" dirty="0"/>
              <a:t> </a:t>
            </a:r>
            <a:r>
              <a:rPr lang="en-US" dirty="0" err="1"/>
              <a:t>hành</a:t>
            </a:r>
            <a:r>
              <a:rPr lang="en-US" dirty="0"/>
              <a:t> vi </a:t>
            </a:r>
            <a:r>
              <a:rPr lang="en-US" dirty="0" err="1"/>
              <a:t>bỏ</a:t>
            </a:r>
            <a:r>
              <a:rPr lang="en-US" dirty="0"/>
              <a:t> r</a:t>
            </a:r>
            <a:r>
              <a:rPr lang="vi-VN" dirty="0"/>
              <a:t>ơ</a:t>
            </a:r>
            <a:r>
              <a:rPr lang="en-US" dirty="0" err="1"/>
              <a:t>i</a:t>
            </a:r>
            <a:r>
              <a:rPr lang="en-US" dirty="0"/>
              <a:t>, </a:t>
            </a:r>
            <a:r>
              <a:rPr lang="en-US" dirty="0" err="1"/>
              <a:t>bỏ</a:t>
            </a:r>
            <a:r>
              <a:rPr lang="en-US" dirty="0"/>
              <a:t> </a:t>
            </a:r>
            <a:r>
              <a:rPr lang="en-US" dirty="0" err="1"/>
              <a:t>mặc</a:t>
            </a:r>
            <a:r>
              <a:rPr lang="en-US" dirty="0"/>
              <a:t> </a:t>
            </a:r>
            <a:r>
              <a:rPr lang="en-US" dirty="0" err="1"/>
              <a:t>trẻ</a:t>
            </a:r>
            <a:r>
              <a:rPr lang="en-US" dirty="0"/>
              <a:t> </a:t>
            </a:r>
            <a:r>
              <a:rPr lang="en-US" dirty="0" err="1"/>
              <a:t>em</a:t>
            </a:r>
            <a:endParaRPr lang="en-US" dirty="0"/>
          </a:p>
        </p:txBody>
      </p:sp>
      <p:sp>
        <p:nvSpPr>
          <p:cNvPr id="3" name="Content Placeholder 2">
            <a:extLst>
              <a:ext uri="{FF2B5EF4-FFF2-40B4-BE49-F238E27FC236}">
                <a16:creationId xmlns:a16="http://schemas.microsoft.com/office/drawing/2014/main" id="{EF308B64-484A-4D6C-A409-03793A69FE4C}"/>
              </a:ext>
            </a:extLst>
          </p:cNvPr>
          <p:cNvSpPr>
            <a:spLocks noGrp="1"/>
          </p:cNvSpPr>
          <p:nvPr>
            <p:ph idx="1"/>
          </p:nvPr>
        </p:nvSpPr>
        <p:spPr>
          <a:xfrm>
            <a:off x="838200" y="1518699"/>
            <a:ext cx="10515600" cy="4346394"/>
          </a:xfrm>
        </p:spPr>
        <p:txBody>
          <a:bodyPr>
            <a:normAutofit lnSpcReduction="10000"/>
          </a:bodyPr>
          <a:lstStyle/>
          <a:p>
            <a:pPr algn="just"/>
            <a:r>
              <a:rPr lang="en-US" i="1" dirty="0" err="1">
                <a:solidFill>
                  <a:srgbClr val="C00000"/>
                </a:solidFill>
              </a:rPr>
              <a:t>Bỏ</a:t>
            </a:r>
            <a:r>
              <a:rPr lang="en-US" i="1" dirty="0">
                <a:solidFill>
                  <a:srgbClr val="C00000"/>
                </a:solidFill>
              </a:rPr>
              <a:t> </a:t>
            </a:r>
            <a:r>
              <a:rPr lang="en-US" i="1" dirty="0" err="1">
                <a:solidFill>
                  <a:srgbClr val="C00000"/>
                </a:solidFill>
              </a:rPr>
              <a:t>rơi</a:t>
            </a:r>
            <a:r>
              <a:rPr lang="en-US" i="1" dirty="0">
                <a:solidFill>
                  <a:srgbClr val="C00000"/>
                </a:solidFill>
              </a:rPr>
              <a:t> </a:t>
            </a:r>
            <a:r>
              <a:rPr lang="en-US" i="1" dirty="0" err="1">
                <a:solidFill>
                  <a:srgbClr val="C00000"/>
                </a:solidFill>
              </a:rPr>
              <a:t>về</a:t>
            </a:r>
            <a:r>
              <a:rPr lang="en-US" i="1" dirty="0">
                <a:solidFill>
                  <a:srgbClr val="C00000"/>
                </a:solidFill>
              </a:rPr>
              <a:t> </a:t>
            </a:r>
            <a:r>
              <a:rPr lang="en-US" i="1" dirty="0" err="1">
                <a:solidFill>
                  <a:srgbClr val="C00000"/>
                </a:solidFill>
              </a:rPr>
              <a:t>thể</a:t>
            </a:r>
            <a:r>
              <a:rPr lang="en-US" i="1" dirty="0">
                <a:solidFill>
                  <a:srgbClr val="C00000"/>
                </a:solidFill>
              </a:rPr>
              <a:t> </a:t>
            </a:r>
            <a:r>
              <a:rPr lang="en-US" i="1" dirty="0" err="1">
                <a:solidFill>
                  <a:srgbClr val="C00000"/>
                </a:solidFill>
              </a:rPr>
              <a:t>chất</a:t>
            </a:r>
            <a:r>
              <a:rPr lang="en-US" i="1" dirty="0">
                <a:solidFill>
                  <a:srgbClr val="C00000"/>
                </a:solidFill>
              </a:rPr>
              <a:t>:</a:t>
            </a:r>
            <a:r>
              <a:rPr lang="en-US" dirty="0">
                <a:solidFill>
                  <a:srgbClr val="C00000"/>
                </a:solidFill>
              </a:rPr>
              <a:t> </a:t>
            </a:r>
            <a:r>
              <a:rPr lang="en-US" dirty="0" err="1"/>
              <a:t>Vứt</a:t>
            </a:r>
            <a:r>
              <a:rPr lang="en-US" dirty="0"/>
              <a:t> </a:t>
            </a:r>
            <a:r>
              <a:rPr lang="en-US" dirty="0" err="1"/>
              <a:t>bỏ</a:t>
            </a:r>
            <a:r>
              <a:rPr lang="en-US" dirty="0"/>
              <a:t> con </a:t>
            </a:r>
            <a:r>
              <a:rPr lang="en-US" dirty="0" err="1"/>
              <a:t>mới</a:t>
            </a:r>
            <a:r>
              <a:rPr lang="en-US" dirty="0"/>
              <a:t> </a:t>
            </a:r>
            <a:r>
              <a:rPr lang="en-US" dirty="0" err="1"/>
              <a:t>đẻ</a:t>
            </a:r>
            <a:r>
              <a:rPr lang="en-US" dirty="0"/>
              <a:t>, </a:t>
            </a:r>
            <a:r>
              <a:rPr lang="en-US" dirty="0" err="1"/>
              <a:t>bỏ</a:t>
            </a:r>
            <a:r>
              <a:rPr lang="en-US" dirty="0"/>
              <a:t> </a:t>
            </a:r>
            <a:r>
              <a:rPr lang="en-US" dirty="0" err="1"/>
              <a:t>đói</a:t>
            </a:r>
            <a:r>
              <a:rPr lang="en-US" dirty="0"/>
              <a:t>, </a:t>
            </a:r>
            <a:r>
              <a:rPr lang="en-US" dirty="0" err="1"/>
              <a:t>cách</a:t>
            </a:r>
            <a:r>
              <a:rPr lang="en-US" dirty="0"/>
              <a:t> </a:t>
            </a:r>
            <a:r>
              <a:rPr lang="en-US" dirty="0" err="1"/>
              <a:t>ly</a:t>
            </a:r>
            <a:r>
              <a:rPr lang="en-US" dirty="0"/>
              <a:t>, </a:t>
            </a:r>
            <a:r>
              <a:rPr lang="en-US" dirty="0" err="1"/>
              <a:t>không</a:t>
            </a:r>
            <a:r>
              <a:rPr lang="en-US" dirty="0"/>
              <a:t> </a:t>
            </a:r>
            <a:r>
              <a:rPr lang="en-US" dirty="0" err="1"/>
              <a:t>cho</a:t>
            </a:r>
            <a:r>
              <a:rPr lang="en-US" dirty="0"/>
              <a:t> </a:t>
            </a:r>
            <a:r>
              <a:rPr lang="en-US" dirty="0" err="1"/>
              <a:t>trẻ</a:t>
            </a:r>
            <a:r>
              <a:rPr lang="en-US" dirty="0"/>
              <a:t> </a:t>
            </a:r>
            <a:r>
              <a:rPr lang="en-US" dirty="0" err="1"/>
              <a:t>mặc</a:t>
            </a:r>
            <a:r>
              <a:rPr lang="en-US" dirty="0"/>
              <a:t> </a:t>
            </a:r>
            <a:r>
              <a:rPr lang="en-US" dirty="0" err="1"/>
              <a:t>đủ</a:t>
            </a:r>
            <a:r>
              <a:rPr lang="en-US" dirty="0"/>
              <a:t> </a:t>
            </a:r>
            <a:r>
              <a:rPr lang="en-US" dirty="0" err="1"/>
              <a:t>áo</a:t>
            </a:r>
            <a:r>
              <a:rPr lang="en-US" dirty="0"/>
              <a:t> </a:t>
            </a:r>
            <a:r>
              <a:rPr lang="en-US" dirty="0" err="1"/>
              <a:t>quần</a:t>
            </a:r>
            <a:r>
              <a:rPr lang="en-US" dirty="0"/>
              <a:t>, </a:t>
            </a:r>
            <a:r>
              <a:rPr lang="en-US" dirty="0" err="1"/>
              <a:t>không</a:t>
            </a:r>
            <a:r>
              <a:rPr lang="en-US" dirty="0"/>
              <a:t> </a:t>
            </a:r>
            <a:r>
              <a:rPr lang="en-US" dirty="0" err="1"/>
              <a:t>cho</a:t>
            </a:r>
            <a:r>
              <a:rPr lang="en-US" dirty="0"/>
              <a:t> ở </a:t>
            </a:r>
            <a:r>
              <a:rPr lang="en-US" dirty="0" err="1"/>
              <a:t>trong</a:t>
            </a:r>
            <a:r>
              <a:rPr lang="en-US" dirty="0"/>
              <a:t> </a:t>
            </a:r>
            <a:r>
              <a:rPr lang="en-US" dirty="0" err="1"/>
              <a:t>nhà</a:t>
            </a:r>
            <a:r>
              <a:rPr lang="en-US" dirty="0"/>
              <a:t> an </a:t>
            </a:r>
            <a:r>
              <a:rPr lang="en-US" dirty="0" err="1"/>
              <a:t>toàn</a:t>
            </a:r>
            <a:r>
              <a:rPr lang="en-US" dirty="0"/>
              <a:t>, </a:t>
            </a:r>
            <a:r>
              <a:rPr lang="en-US" dirty="0" err="1"/>
              <a:t>đuổi</a:t>
            </a:r>
            <a:r>
              <a:rPr lang="en-US" dirty="0"/>
              <a:t> </a:t>
            </a:r>
            <a:r>
              <a:rPr lang="en-US" dirty="0" err="1"/>
              <a:t>trẻ</a:t>
            </a:r>
            <a:r>
              <a:rPr lang="en-US" dirty="0"/>
              <a:t> ra </a:t>
            </a:r>
            <a:r>
              <a:rPr lang="en-US" dirty="0" err="1"/>
              <a:t>khỏi</a:t>
            </a:r>
            <a:r>
              <a:rPr lang="en-US" dirty="0"/>
              <a:t> </a:t>
            </a:r>
            <a:r>
              <a:rPr lang="en-US" dirty="0" err="1"/>
              <a:t>nhà</a:t>
            </a:r>
            <a:r>
              <a:rPr lang="en-US" dirty="0"/>
              <a:t>...</a:t>
            </a:r>
          </a:p>
          <a:p>
            <a:pPr algn="just"/>
            <a:r>
              <a:rPr lang="en-US" i="1" dirty="0" err="1">
                <a:solidFill>
                  <a:srgbClr val="C00000"/>
                </a:solidFill>
              </a:rPr>
              <a:t>Bỏ</a:t>
            </a:r>
            <a:r>
              <a:rPr lang="en-US" i="1" dirty="0">
                <a:solidFill>
                  <a:srgbClr val="C00000"/>
                </a:solidFill>
              </a:rPr>
              <a:t> </a:t>
            </a:r>
            <a:r>
              <a:rPr lang="en-US" i="1" dirty="0" err="1">
                <a:solidFill>
                  <a:srgbClr val="C00000"/>
                </a:solidFill>
              </a:rPr>
              <a:t>rơi</a:t>
            </a:r>
            <a:r>
              <a:rPr lang="en-US" i="1" dirty="0">
                <a:solidFill>
                  <a:srgbClr val="C00000"/>
                </a:solidFill>
              </a:rPr>
              <a:t> </a:t>
            </a:r>
            <a:r>
              <a:rPr lang="en-US" i="1" dirty="0" err="1">
                <a:solidFill>
                  <a:srgbClr val="C00000"/>
                </a:solidFill>
              </a:rPr>
              <a:t>về</a:t>
            </a:r>
            <a:r>
              <a:rPr lang="en-US" i="1" dirty="0">
                <a:solidFill>
                  <a:srgbClr val="C00000"/>
                </a:solidFill>
              </a:rPr>
              <a:t> </a:t>
            </a:r>
            <a:r>
              <a:rPr lang="en-US" i="1" dirty="0" err="1">
                <a:solidFill>
                  <a:srgbClr val="C00000"/>
                </a:solidFill>
              </a:rPr>
              <a:t>tình</a:t>
            </a:r>
            <a:r>
              <a:rPr lang="en-US" i="1" dirty="0">
                <a:solidFill>
                  <a:srgbClr val="C00000"/>
                </a:solidFill>
              </a:rPr>
              <a:t> </a:t>
            </a:r>
            <a:r>
              <a:rPr lang="en-US" i="1" dirty="0" err="1">
                <a:solidFill>
                  <a:srgbClr val="C00000"/>
                </a:solidFill>
              </a:rPr>
              <a:t>cảm</a:t>
            </a:r>
            <a:r>
              <a:rPr lang="en-US" i="1" dirty="0">
                <a:solidFill>
                  <a:srgbClr val="C00000"/>
                </a:solidFill>
              </a:rPr>
              <a:t>:</a:t>
            </a:r>
            <a:r>
              <a:rPr lang="en-US" dirty="0"/>
              <a:t> </a:t>
            </a:r>
            <a:r>
              <a:rPr lang="en-US" dirty="0" err="1"/>
              <a:t>không</a:t>
            </a:r>
            <a:r>
              <a:rPr lang="en-US" dirty="0"/>
              <a:t> </a:t>
            </a:r>
            <a:r>
              <a:rPr lang="en-US" dirty="0" err="1"/>
              <a:t>yêu</a:t>
            </a:r>
            <a:r>
              <a:rPr lang="en-US" dirty="0"/>
              <a:t> </a:t>
            </a:r>
            <a:r>
              <a:rPr lang="en-US" dirty="0" err="1"/>
              <a:t>thương</a:t>
            </a:r>
            <a:r>
              <a:rPr lang="en-US" dirty="0"/>
              <a:t>, </a:t>
            </a:r>
            <a:r>
              <a:rPr lang="en-US" dirty="0" err="1"/>
              <a:t>quan</a:t>
            </a:r>
            <a:r>
              <a:rPr lang="en-US" dirty="0"/>
              <a:t> </a:t>
            </a:r>
            <a:r>
              <a:rPr lang="en-US" dirty="0" err="1"/>
              <a:t>tâm</a:t>
            </a:r>
            <a:r>
              <a:rPr lang="en-US" dirty="0"/>
              <a:t>, </a:t>
            </a:r>
            <a:r>
              <a:rPr lang="en-US" dirty="0" err="1"/>
              <a:t>động</a:t>
            </a:r>
            <a:r>
              <a:rPr lang="en-US" dirty="0"/>
              <a:t> </a:t>
            </a:r>
            <a:r>
              <a:rPr lang="en-US" dirty="0" err="1"/>
              <a:t>viên</a:t>
            </a:r>
            <a:r>
              <a:rPr lang="en-US" dirty="0"/>
              <a:t>, </a:t>
            </a:r>
            <a:r>
              <a:rPr lang="en-US" dirty="0" err="1"/>
              <a:t>khuyến</a:t>
            </a:r>
            <a:r>
              <a:rPr lang="en-US" dirty="0"/>
              <a:t> </a:t>
            </a:r>
            <a:r>
              <a:rPr lang="en-US" dirty="0" err="1"/>
              <a:t>khích</a:t>
            </a:r>
            <a:r>
              <a:rPr lang="en-US" dirty="0"/>
              <a:t>, </a:t>
            </a:r>
            <a:r>
              <a:rPr lang="en-US" dirty="0" err="1"/>
              <a:t>không</a:t>
            </a:r>
            <a:r>
              <a:rPr lang="en-US" dirty="0"/>
              <a:t> </a:t>
            </a:r>
            <a:r>
              <a:rPr lang="en-US" dirty="0" err="1"/>
              <a:t>giao</a:t>
            </a:r>
            <a:r>
              <a:rPr lang="en-US" dirty="0"/>
              <a:t> </a:t>
            </a:r>
            <a:r>
              <a:rPr lang="en-US" dirty="0" err="1"/>
              <a:t>tiếp</a:t>
            </a:r>
            <a:r>
              <a:rPr lang="en-US" dirty="0"/>
              <a:t>, </a:t>
            </a:r>
            <a:r>
              <a:rPr lang="en-US" dirty="0" err="1"/>
              <a:t>không</a:t>
            </a:r>
            <a:r>
              <a:rPr lang="en-US" dirty="0"/>
              <a:t> </a:t>
            </a:r>
            <a:r>
              <a:rPr lang="en-US" dirty="0" err="1"/>
              <a:t>được</a:t>
            </a:r>
            <a:r>
              <a:rPr lang="en-US" dirty="0"/>
              <a:t> </a:t>
            </a:r>
            <a:r>
              <a:rPr lang="en-US" dirty="0" err="1"/>
              <a:t>đi</a:t>
            </a:r>
            <a:r>
              <a:rPr lang="en-US" dirty="0"/>
              <a:t> </a:t>
            </a:r>
            <a:r>
              <a:rPr lang="en-US" dirty="0" err="1"/>
              <a:t>học</a:t>
            </a:r>
            <a:r>
              <a:rPr lang="en-US" dirty="0"/>
              <a:t>...</a:t>
            </a:r>
          </a:p>
          <a:p>
            <a:pPr algn="just"/>
            <a:r>
              <a:rPr lang="en-US" i="1" dirty="0" err="1">
                <a:solidFill>
                  <a:srgbClr val="C00000"/>
                </a:solidFill>
              </a:rPr>
              <a:t>Không</a:t>
            </a:r>
            <a:r>
              <a:rPr lang="en-US" i="1" dirty="0">
                <a:solidFill>
                  <a:srgbClr val="C00000"/>
                </a:solidFill>
              </a:rPr>
              <a:t> </a:t>
            </a:r>
            <a:r>
              <a:rPr lang="en-US" i="1" dirty="0" err="1">
                <a:solidFill>
                  <a:srgbClr val="C00000"/>
                </a:solidFill>
              </a:rPr>
              <a:t>chăm</a:t>
            </a:r>
            <a:r>
              <a:rPr lang="en-US" i="1" dirty="0">
                <a:solidFill>
                  <a:srgbClr val="C00000"/>
                </a:solidFill>
              </a:rPr>
              <a:t> </a:t>
            </a:r>
            <a:r>
              <a:rPr lang="en-US" i="1" dirty="0" err="1">
                <a:solidFill>
                  <a:srgbClr val="C00000"/>
                </a:solidFill>
              </a:rPr>
              <a:t>sóc</a:t>
            </a:r>
            <a:r>
              <a:rPr lang="en-US" i="1" dirty="0">
                <a:solidFill>
                  <a:srgbClr val="C00000"/>
                </a:solidFill>
              </a:rPr>
              <a:t> y </a:t>
            </a:r>
            <a:r>
              <a:rPr lang="en-US" i="1" dirty="0" err="1">
                <a:solidFill>
                  <a:srgbClr val="C00000"/>
                </a:solidFill>
              </a:rPr>
              <a:t>tế</a:t>
            </a:r>
            <a:r>
              <a:rPr lang="en-US" i="1" dirty="0">
                <a:solidFill>
                  <a:srgbClr val="C00000"/>
                </a:solidFill>
              </a:rPr>
              <a:t>:</a:t>
            </a:r>
            <a:r>
              <a:rPr lang="en-US" dirty="0">
                <a:solidFill>
                  <a:srgbClr val="C00000"/>
                </a:solidFill>
              </a:rPr>
              <a:t> </a:t>
            </a:r>
            <a:r>
              <a:rPr lang="en-US" dirty="0" err="1"/>
              <a:t>Không</a:t>
            </a:r>
            <a:r>
              <a:rPr lang="en-US" dirty="0"/>
              <a:t> </a:t>
            </a:r>
            <a:r>
              <a:rPr lang="en-US" dirty="0" err="1"/>
              <a:t>chăm</a:t>
            </a:r>
            <a:r>
              <a:rPr lang="en-US" dirty="0"/>
              <a:t> </a:t>
            </a:r>
            <a:r>
              <a:rPr lang="en-US" dirty="0" err="1"/>
              <a:t>sóc</a:t>
            </a:r>
            <a:r>
              <a:rPr lang="en-US" dirty="0"/>
              <a:t>, </a:t>
            </a:r>
            <a:r>
              <a:rPr lang="en-US" dirty="0" err="1"/>
              <a:t>không</a:t>
            </a:r>
            <a:r>
              <a:rPr lang="en-US" dirty="0"/>
              <a:t> </a:t>
            </a:r>
            <a:r>
              <a:rPr lang="en-US" dirty="0" err="1"/>
              <a:t>đưa</a:t>
            </a:r>
            <a:r>
              <a:rPr lang="en-US" dirty="0"/>
              <a:t> </a:t>
            </a:r>
            <a:r>
              <a:rPr lang="en-US" dirty="0" err="1"/>
              <a:t>trẻ</a:t>
            </a:r>
            <a:r>
              <a:rPr lang="en-US" dirty="0"/>
              <a:t> </a:t>
            </a:r>
            <a:r>
              <a:rPr lang="en-US" dirty="0" err="1"/>
              <a:t>đi</a:t>
            </a:r>
            <a:r>
              <a:rPr lang="en-US" dirty="0"/>
              <a:t> </a:t>
            </a:r>
            <a:r>
              <a:rPr lang="en-US" dirty="0" err="1"/>
              <a:t>khám</a:t>
            </a:r>
            <a:r>
              <a:rPr lang="en-US" dirty="0"/>
              <a:t>, </a:t>
            </a:r>
            <a:r>
              <a:rPr lang="en-US" dirty="0" err="1"/>
              <a:t>chữa</a:t>
            </a:r>
            <a:r>
              <a:rPr lang="en-US" dirty="0"/>
              <a:t> </a:t>
            </a:r>
            <a:r>
              <a:rPr lang="en-US" dirty="0" err="1"/>
              <a:t>bệnh</a:t>
            </a:r>
            <a:r>
              <a:rPr lang="en-US" dirty="0"/>
              <a:t> </a:t>
            </a:r>
            <a:r>
              <a:rPr lang="en-US" dirty="0" err="1"/>
              <a:t>khi</a:t>
            </a:r>
            <a:r>
              <a:rPr lang="en-US" dirty="0"/>
              <a:t> </a:t>
            </a:r>
            <a:r>
              <a:rPr lang="en-US" dirty="0" err="1"/>
              <a:t>trẻ</a:t>
            </a:r>
            <a:r>
              <a:rPr lang="en-US" dirty="0"/>
              <a:t> </a:t>
            </a:r>
            <a:r>
              <a:rPr lang="en-US" dirty="0" err="1"/>
              <a:t>ốm</a:t>
            </a:r>
            <a:r>
              <a:rPr lang="en-US" dirty="0"/>
              <a:t> </a:t>
            </a:r>
            <a:r>
              <a:rPr lang="en-US" dirty="0" err="1"/>
              <a:t>đau</a:t>
            </a:r>
            <a:r>
              <a:rPr lang="en-US" dirty="0"/>
              <a:t>; </a:t>
            </a:r>
            <a:r>
              <a:rPr lang="en-US" dirty="0" err="1"/>
              <a:t>không</a:t>
            </a:r>
            <a:r>
              <a:rPr lang="en-US" dirty="0"/>
              <a:t> </a:t>
            </a:r>
            <a:r>
              <a:rPr lang="en-US" dirty="0" err="1"/>
              <a:t>tiêm</a:t>
            </a:r>
            <a:r>
              <a:rPr lang="en-US" dirty="0"/>
              <a:t> </a:t>
            </a:r>
            <a:r>
              <a:rPr lang="en-US" dirty="0" err="1"/>
              <a:t>chủng</a:t>
            </a:r>
            <a:r>
              <a:rPr lang="en-US" dirty="0"/>
              <a:t> </a:t>
            </a:r>
            <a:r>
              <a:rPr lang="en-US" dirty="0" err="1"/>
              <a:t>và</a:t>
            </a:r>
            <a:r>
              <a:rPr lang="en-US" dirty="0"/>
              <a:t> </a:t>
            </a:r>
            <a:r>
              <a:rPr lang="en-US" dirty="0" err="1"/>
              <a:t>khám</a:t>
            </a:r>
            <a:r>
              <a:rPr lang="en-US" dirty="0"/>
              <a:t> </a:t>
            </a:r>
            <a:r>
              <a:rPr lang="en-US" dirty="0" err="1"/>
              <a:t>sức</a:t>
            </a:r>
            <a:r>
              <a:rPr lang="en-US" dirty="0"/>
              <a:t> </a:t>
            </a:r>
            <a:r>
              <a:rPr lang="en-US" dirty="0" err="1"/>
              <a:t>khỏe</a:t>
            </a:r>
            <a:r>
              <a:rPr lang="en-US" dirty="0"/>
              <a:t> </a:t>
            </a:r>
            <a:r>
              <a:rPr lang="en-US" dirty="0" err="1"/>
              <a:t>định</a:t>
            </a:r>
            <a:r>
              <a:rPr lang="en-US" dirty="0"/>
              <a:t> </a:t>
            </a:r>
            <a:r>
              <a:rPr lang="en-US" dirty="0" err="1"/>
              <a:t>kỳ</a:t>
            </a:r>
            <a:r>
              <a:rPr lang="en-US" dirty="0"/>
              <a:t> </a:t>
            </a:r>
            <a:r>
              <a:rPr lang="en-US" dirty="0" err="1"/>
              <a:t>cho</a:t>
            </a:r>
            <a:r>
              <a:rPr lang="en-US" dirty="0"/>
              <a:t> </a:t>
            </a:r>
            <a:r>
              <a:rPr lang="en-US" dirty="0" err="1"/>
              <a:t>trẻ</a:t>
            </a:r>
            <a:r>
              <a:rPr lang="en-US" dirty="0"/>
              <a:t>...</a:t>
            </a:r>
          </a:p>
          <a:p>
            <a:pPr algn="just"/>
            <a:r>
              <a:rPr lang="en-US" i="1" dirty="0" err="1">
                <a:solidFill>
                  <a:srgbClr val="C00000"/>
                </a:solidFill>
              </a:rPr>
              <a:t>Bỏ</a:t>
            </a:r>
            <a:r>
              <a:rPr lang="en-US" i="1" dirty="0">
                <a:solidFill>
                  <a:srgbClr val="C00000"/>
                </a:solidFill>
              </a:rPr>
              <a:t> </a:t>
            </a:r>
            <a:r>
              <a:rPr lang="en-US" i="1" dirty="0" err="1">
                <a:solidFill>
                  <a:srgbClr val="C00000"/>
                </a:solidFill>
              </a:rPr>
              <a:t>rơi</a:t>
            </a:r>
            <a:r>
              <a:rPr lang="en-US" i="1" dirty="0">
                <a:solidFill>
                  <a:srgbClr val="C00000"/>
                </a:solidFill>
              </a:rPr>
              <a:t> </a:t>
            </a:r>
            <a:r>
              <a:rPr lang="en-US" i="1" dirty="0" err="1">
                <a:solidFill>
                  <a:srgbClr val="C00000"/>
                </a:solidFill>
              </a:rPr>
              <a:t>về</a:t>
            </a:r>
            <a:r>
              <a:rPr lang="en-US" i="1" dirty="0">
                <a:solidFill>
                  <a:srgbClr val="C00000"/>
                </a:solidFill>
              </a:rPr>
              <a:t> </a:t>
            </a:r>
            <a:r>
              <a:rPr lang="en-US" i="1" dirty="0" err="1">
                <a:solidFill>
                  <a:srgbClr val="C00000"/>
                </a:solidFill>
              </a:rPr>
              <a:t>mặt</a:t>
            </a:r>
            <a:r>
              <a:rPr lang="en-US" i="1" dirty="0">
                <a:solidFill>
                  <a:srgbClr val="C00000"/>
                </a:solidFill>
              </a:rPr>
              <a:t> </a:t>
            </a:r>
            <a:r>
              <a:rPr lang="en-US" i="1" dirty="0" err="1">
                <a:solidFill>
                  <a:srgbClr val="C00000"/>
                </a:solidFill>
              </a:rPr>
              <a:t>giáo</a:t>
            </a:r>
            <a:r>
              <a:rPr lang="en-US" i="1" dirty="0">
                <a:solidFill>
                  <a:srgbClr val="C00000"/>
                </a:solidFill>
              </a:rPr>
              <a:t> </a:t>
            </a:r>
            <a:r>
              <a:rPr lang="en-US" i="1" dirty="0" err="1">
                <a:solidFill>
                  <a:srgbClr val="C00000"/>
                </a:solidFill>
              </a:rPr>
              <a:t>dục</a:t>
            </a:r>
            <a:r>
              <a:rPr lang="en-US" i="1" dirty="0">
                <a:solidFill>
                  <a:srgbClr val="C00000"/>
                </a:solidFill>
              </a:rPr>
              <a:t>:</a:t>
            </a:r>
            <a:r>
              <a:rPr lang="en-US" dirty="0">
                <a:solidFill>
                  <a:srgbClr val="C00000"/>
                </a:solidFill>
              </a:rPr>
              <a:t> </a:t>
            </a:r>
            <a:r>
              <a:rPr lang="en-US" dirty="0" err="1"/>
              <a:t>không</a:t>
            </a:r>
            <a:r>
              <a:rPr lang="en-US" dirty="0"/>
              <a:t> </a:t>
            </a:r>
            <a:r>
              <a:rPr lang="en-US" dirty="0" err="1"/>
              <a:t>cho</a:t>
            </a:r>
            <a:r>
              <a:rPr lang="en-US" dirty="0"/>
              <a:t> </a:t>
            </a:r>
            <a:r>
              <a:rPr lang="en-US" dirty="0" err="1"/>
              <a:t>đi</a:t>
            </a:r>
            <a:r>
              <a:rPr lang="en-US" dirty="0"/>
              <a:t> </a:t>
            </a:r>
            <a:r>
              <a:rPr lang="en-US" dirty="0" err="1"/>
              <a:t>học</a:t>
            </a:r>
            <a:r>
              <a:rPr lang="en-US" dirty="0"/>
              <a:t>, </a:t>
            </a:r>
            <a:r>
              <a:rPr lang="en-US" dirty="0" err="1"/>
              <a:t>hoặc</a:t>
            </a:r>
            <a:r>
              <a:rPr lang="en-US" dirty="0"/>
              <a:t> </a:t>
            </a:r>
            <a:r>
              <a:rPr lang="en-US" dirty="0" err="1"/>
              <a:t>cho</a:t>
            </a:r>
            <a:r>
              <a:rPr lang="en-US" dirty="0"/>
              <a:t> </a:t>
            </a:r>
            <a:r>
              <a:rPr lang="en-US" dirty="0" err="1"/>
              <a:t>đi</a:t>
            </a:r>
            <a:r>
              <a:rPr lang="en-US" dirty="0"/>
              <a:t> </a:t>
            </a:r>
            <a:r>
              <a:rPr lang="en-US" dirty="0" err="1"/>
              <a:t>học</a:t>
            </a:r>
            <a:r>
              <a:rPr lang="en-US" dirty="0"/>
              <a:t> </a:t>
            </a:r>
            <a:r>
              <a:rPr lang="en-US" dirty="0" err="1"/>
              <a:t>nhưng</a:t>
            </a:r>
            <a:r>
              <a:rPr lang="en-US" dirty="0"/>
              <a:t> </a:t>
            </a:r>
            <a:r>
              <a:rPr lang="en-US" dirty="0" err="1"/>
              <a:t>không</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kết</a:t>
            </a:r>
            <a:r>
              <a:rPr lang="en-US" dirty="0"/>
              <a:t> </a:t>
            </a:r>
            <a:r>
              <a:rPr lang="en-US" dirty="0" err="1"/>
              <a:t>quả</a:t>
            </a:r>
            <a:r>
              <a:rPr lang="en-US" dirty="0"/>
              <a:t> </a:t>
            </a:r>
            <a:r>
              <a:rPr lang="en-US" dirty="0" err="1"/>
              <a:t>học</a:t>
            </a:r>
            <a:r>
              <a:rPr lang="en-US" dirty="0"/>
              <a:t> </a:t>
            </a:r>
            <a:r>
              <a:rPr lang="en-US" dirty="0" err="1"/>
              <a:t>tập</a:t>
            </a:r>
            <a:r>
              <a:rPr lang="en-US" dirty="0"/>
              <a:t> ra </a:t>
            </a:r>
            <a:r>
              <a:rPr lang="en-US" dirty="0" err="1"/>
              <a:t>sao</a:t>
            </a:r>
            <a:r>
              <a:rPr lang="en-US" dirty="0"/>
              <a:t>, </a:t>
            </a:r>
            <a:r>
              <a:rPr lang="en-US" dirty="0" err="1"/>
              <a:t>ép</a:t>
            </a:r>
            <a:r>
              <a:rPr lang="en-US" dirty="0"/>
              <a:t> </a:t>
            </a:r>
            <a:r>
              <a:rPr lang="en-US" dirty="0" err="1"/>
              <a:t>bỏ</a:t>
            </a:r>
            <a:r>
              <a:rPr lang="en-US" dirty="0"/>
              <a:t> </a:t>
            </a:r>
            <a:r>
              <a:rPr lang="en-US" dirty="0" err="1"/>
              <a:t>học</a:t>
            </a:r>
            <a:r>
              <a:rPr lang="en-US" dirty="0"/>
              <a:t>...</a:t>
            </a:r>
          </a:p>
          <a:p>
            <a:endParaRPr lang="en-US" dirty="0"/>
          </a:p>
        </p:txBody>
      </p:sp>
    </p:spTree>
    <p:extLst>
      <p:ext uri="{BB962C8B-B14F-4D97-AF65-F5344CB8AC3E}">
        <p14:creationId xmlns:p14="http://schemas.microsoft.com/office/powerpoint/2010/main" val="309774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1F1B3-FC58-4925-BF0D-86EE3986F3E6}"/>
              </a:ext>
            </a:extLst>
          </p:cNvPr>
          <p:cNvSpPr>
            <a:spLocks noGrp="1"/>
          </p:cNvSpPr>
          <p:nvPr>
            <p:ph type="title"/>
          </p:nvPr>
        </p:nvSpPr>
        <p:spPr>
          <a:xfrm>
            <a:off x="838200" y="429904"/>
            <a:ext cx="10515600" cy="1325563"/>
          </a:xfrm>
        </p:spPr>
        <p:txBody>
          <a:bodyPr/>
          <a:lstStyle/>
          <a:p>
            <a:pPr algn="ctr"/>
            <a:r>
              <a:rPr lang="en-US" dirty="0" err="1"/>
              <a:t>Dấu</a:t>
            </a:r>
            <a:r>
              <a:rPr lang="en-US" dirty="0"/>
              <a:t> </a:t>
            </a:r>
            <a:r>
              <a:rPr lang="en-US" dirty="0" err="1"/>
              <a:t>hiệu</a:t>
            </a:r>
            <a:r>
              <a:rPr lang="en-US" dirty="0"/>
              <a:t> </a:t>
            </a:r>
            <a:r>
              <a:rPr lang="en-US" dirty="0" err="1"/>
              <a:t>nhận</a:t>
            </a:r>
            <a:r>
              <a:rPr lang="en-US" dirty="0"/>
              <a:t> </a:t>
            </a:r>
            <a:r>
              <a:rPr lang="en-US" dirty="0" err="1"/>
              <a:t>biết</a:t>
            </a:r>
            <a:r>
              <a:rPr lang="en-US" dirty="0"/>
              <a:t> </a:t>
            </a:r>
            <a:r>
              <a:rPr lang="en-US" dirty="0" err="1"/>
              <a:t>trẻ</a:t>
            </a:r>
            <a:r>
              <a:rPr lang="en-US" dirty="0"/>
              <a:t> </a:t>
            </a:r>
            <a:r>
              <a:rPr lang="en-US" dirty="0" err="1"/>
              <a:t>bị</a:t>
            </a:r>
            <a:r>
              <a:rPr lang="en-US" dirty="0"/>
              <a:t> </a:t>
            </a:r>
            <a:r>
              <a:rPr lang="en-US" dirty="0" err="1"/>
              <a:t>bỏ</a:t>
            </a:r>
            <a:r>
              <a:rPr lang="en-US" dirty="0"/>
              <a:t> r</a:t>
            </a:r>
            <a:r>
              <a:rPr lang="vi-VN" dirty="0"/>
              <a:t>ơ</a:t>
            </a:r>
            <a:r>
              <a:rPr lang="en-US" dirty="0" err="1"/>
              <a:t>i</a:t>
            </a:r>
            <a:r>
              <a:rPr lang="en-US" dirty="0"/>
              <a:t>, </a:t>
            </a:r>
            <a:r>
              <a:rPr lang="en-US" dirty="0" err="1"/>
              <a:t>bỏ</a:t>
            </a:r>
            <a:r>
              <a:rPr lang="en-US" dirty="0"/>
              <a:t> </a:t>
            </a:r>
            <a:r>
              <a:rPr lang="en-US" dirty="0" err="1"/>
              <a:t>mặc</a:t>
            </a:r>
            <a:endParaRPr lang="en-US" dirty="0"/>
          </a:p>
        </p:txBody>
      </p:sp>
      <p:sp>
        <p:nvSpPr>
          <p:cNvPr id="3" name="Content Placeholder 2">
            <a:extLst>
              <a:ext uri="{FF2B5EF4-FFF2-40B4-BE49-F238E27FC236}">
                <a16:creationId xmlns:a16="http://schemas.microsoft.com/office/drawing/2014/main" id="{67E26A84-E6AD-44D7-BC2B-5CB7321DC089}"/>
              </a:ext>
            </a:extLst>
          </p:cNvPr>
          <p:cNvSpPr>
            <a:spLocks noGrp="1"/>
          </p:cNvSpPr>
          <p:nvPr>
            <p:ph idx="1"/>
          </p:nvPr>
        </p:nvSpPr>
        <p:spPr>
          <a:xfrm>
            <a:off x="717038" y="1515385"/>
            <a:ext cx="10515600" cy="4912711"/>
          </a:xfrm>
        </p:spPr>
        <p:txBody>
          <a:bodyPr>
            <a:normAutofit fontScale="92500" lnSpcReduction="10000"/>
          </a:bodyPr>
          <a:lstStyle/>
          <a:p>
            <a:pPr algn="just"/>
            <a:r>
              <a:rPr lang="en-US" dirty="0" err="1"/>
              <a:t>Trẻ</a:t>
            </a:r>
            <a:r>
              <a:rPr lang="en-US" dirty="0"/>
              <a:t> </a:t>
            </a:r>
            <a:r>
              <a:rPr lang="en-US" dirty="0" err="1"/>
              <a:t>sơ</a:t>
            </a:r>
            <a:r>
              <a:rPr lang="en-US" dirty="0"/>
              <a:t> </a:t>
            </a:r>
            <a:r>
              <a:rPr lang="en-US" dirty="0" err="1"/>
              <a:t>sinh</a:t>
            </a:r>
            <a:r>
              <a:rPr lang="en-US" dirty="0"/>
              <a:t> </a:t>
            </a:r>
            <a:r>
              <a:rPr lang="en-US" dirty="0" err="1"/>
              <a:t>bị</a:t>
            </a:r>
            <a:r>
              <a:rPr lang="en-US" dirty="0"/>
              <a:t> </a:t>
            </a:r>
            <a:r>
              <a:rPr lang="en-US" dirty="0" err="1"/>
              <a:t>vứt</a:t>
            </a:r>
            <a:r>
              <a:rPr lang="en-US" dirty="0"/>
              <a:t> </a:t>
            </a:r>
            <a:r>
              <a:rPr lang="en-US" dirty="0" err="1"/>
              <a:t>bỏ</a:t>
            </a:r>
            <a:endParaRPr lang="en-US" dirty="0"/>
          </a:p>
          <a:p>
            <a:pPr algn="just"/>
            <a:r>
              <a:rPr lang="en-US" dirty="0" err="1"/>
              <a:t>Áo</a:t>
            </a:r>
            <a:r>
              <a:rPr lang="en-US" dirty="0"/>
              <a:t> </a:t>
            </a:r>
            <a:r>
              <a:rPr lang="en-US" dirty="0" err="1"/>
              <a:t>quần</a:t>
            </a:r>
            <a:r>
              <a:rPr lang="en-US" dirty="0"/>
              <a:t> </a:t>
            </a:r>
            <a:r>
              <a:rPr lang="en-US" dirty="0" err="1"/>
              <a:t>thiếu</a:t>
            </a:r>
            <a:r>
              <a:rPr lang="en-US" dirty="0"/>
              <a:t>, </a:t>
            </a:r>
            <a:r>
              <a:rPr lang="en-US" dirty="0" err="1"/>
              <a:t>cũ</a:t>
            </a:r>
            <a:r>
              <a:rPr lang="en-US" dirty="0"/>
              <a:t> </a:t>
            </a:r>
            <a:r>
              <a:rPr lang="en-US" dirty="0" err="1"/>
              <a:t>nát</a:t>
            </a:r>
            <a:r>
              <a:rPr lang="en-US" dirty="0"/>
              <a:t>, </a:t>
            </a:r>
            <a:r>
              <a:rPr lang="en-US" dirty="0" err="1"/>
              <a:t>mặc</a:t>
            </a:r>
            <a:r>
              <a:rPr lang="en-US" dirty="0"/>
              <a:t> </a:t>
            </a:r>
            <a:r>
              <a:rPr lang="en-US" dirty="0" err="1"/>
              <a:t>thừa</a:t>
            </a:r>
            <a:r>
              <a:rPr lang="en-US" dirty="0"/>
              <a:t> </a:t>
            </a:r>
            <a:r>
              <a:rPr lang="en-US" dirty="0" err="1"/>
              <a:t>của</a:t>
            </a:r>
            <a:r>
              <a:rPr lang="en-US" dirty="0"/>
              <a:t> </a:t>
            </a:r>
            <a:r>
              <a:rPr lang="en-US" dirty="0" err="1"/>
              <a:t>người</a:t>
            </a:r>
            <a:r>
              <a:rPr lang="en-US" dirty="0"/>
              <a:t> </a:t>
            </a:r>
            <a:r>
              <a:rPr lang="en-US" dirty="0" err="1"/>
              <a:t>khác</a:t>
            </a:r>
            <a:r>
              <a:rPr lang="en-US" dirty="0"/>
              <a:t> (</a:t>
            </a:r>
            <a:r>
              <a:rPr lang="en-US" dirty="0" err="1"/>
              <a:t>quá</a:t>
            </a:r>
            <a:r>
              <a:rPr lang="en-US" dirty="0"/>
              <a:t> </a:t>
            </a:r>
            <a:r>
              <a:rPr lang="en-US" dirty="0" err="1"/>
              <a:t>rộng</a:t>
            </a:r>
            <a:r>
              <a:rPr lang="en-US" dirty="0"/>
              <a:t> </a:t>
            </a:r>
            <a:r>
              <a:rPr lang="en-US" dirty="0" err="1"/>
              <a:t>hoặc</a:t>
            </a:r>
            <a:r>
              <a:rPr lang="en-US" dirty="0"/>
              <a:t> </a:t>
            </a:r>
            <a:r>
              <a:rPr lang="en-US" dirty="0" err="1"/>
              <a:t>quá</a:t>
            </a:r>
            <a:r>
              <a:rPr lang="en-US" dirty="0"/>
              <a:t> </a:t>
            </a:r>
            <a:r>
              <a:rPr lang="en-US" dirty="0" err="1"/>
              <a:t>chật</a:t>
            </a:r>
            <a:r>
              <a:rPr lang="en-US" dirty="0"/>
              <a:t>), </a:t>
            </a:r>
            <a:r>
              <a:rPr lang="en-US" dirty="0" err="1"/>
              <a:t>thậm</a:t>
            </a:r>
            <a:r>
              <a:rPr lang="en-US" dirty="0"/>
              <a:t> </a:t>
            </a:r>
            <a:r>
              <a:rPr lang="en-US" dirty="0" err="1"/>
              <a:t>chí</a:t>
            </a:r>
            <a:r>
              <a:rPr lang="en-US" dirty="0"/>
              <a:t> ở </a:t>
            </a:r>
            <a:r>
              <a:rPr lang="en-US" dirty="0" err="1"/>
              <a:t>trần</a:t>
            </a:r>
            <a:r>
              <a:rPr lang="en-US" dirty="0"/>
              <a:t>, </a:t>
            </a:r>
            <a:r>
              <a:rPr lang="en-US" dirty="0" err="1"/>
              <a:t>truồng</a:t>
            </a:r>
            <a:r>
              <a:rPr lang="en-US" dirty="0"/>
              <a:t>.</a:t>
            </a:r>
          </a:p>
          <a:p>
            <a:pPr algn="just"/>
            <a:r>
              <a:rPr lang="en-US" dirty="0" err="1"/>
              <a:t>Đói</a:t>
            </a:r>
            <a:r>
              <a:rPr lang="en-US" dirty="0"/>
              <a:t> </a:t>
            </a:r>
            <a:r>
              <a:rPr lang="en-US" dirty="0" err="1"/>
              <a:t>ăn</a:t>
            </a:r>
            <a:r>
              <a:rPr lang="en-US" dirty="0"/>
              <a:t>, </a:t>
            </a:r>
            <a:r>
              <a:rPr lang="en-US" dirty="0" err="1"/>
              <a:t>thèm</a:t>
            </a:r>
            <a:r>
              <a:rPr lang="en-US" dirty="0"/>
              <a:t> </a:t>
            </a:r>
            <a:r>
              <a:rPr lang="en-US" dirty="0" err="1"/>
              <a:t>ăn</a:t>
            </a:r>
            <a:r>
              <a:rPr lang="en-US" dirty="0"/>
              <a:t>, </a:t>
            </a:r>
            <a:r>
              <a:rPr lang="en-US" dirty="0" err="1"/>
              <a:t>lúc</a:t>
            </a:r>
            <a:r>
              <a:rPr lang="en-US" dirty="0"/>
              <a:t> </a:t>
            </a:r>
            <a:r>
              <a:rPr lang="en-US" dirty="0" err="1"/>
              <a:t>nào</a:t>
            </a:r>
            <a:r>
              <a:rPr lang="en-US" dirty="0"/>
              <a:t> </a:t>
            </a:r>
            <a:r>
              <a:rPr lang="en-US" dirty="0" err="1"/>
              <a:t>cũng</a:t>
            </a:r>
            <a:r>
              <a:rPr lang="en-US" dirty="0"/>
              <a:t> </a:t>
            </a:r>
            <a:r>
              <a:rPr lang="en-US" dirty="0" err="1"/>
              <a:t>nghĩ</a:t>
            </a:r>
            <a:r>
              <a:rPr lang="en-US" dirty="0"/>
              <a:t> </a:t>
            </a:r>
            <a:r>
              <a:rPr lang="en-US" dirty="0" err="1"/>
              <a:t>đến</a:t>
            </a:r>
            <a:r>
              <a:rPr lang="en-US" dirty="0"/>
              <a:t> </a:t>
            </a:r>
            <a:r>
              <a:rPr lang="en-US" dirty="0" err="1"/>
              <a:t>ăn</a:t>
            </a:r>
            <a:r>
              <a:rPr lang="en-US" dirty="0"/>
              <a:t>, </a:t>
            </a:r>
            <a:r>
              <a:rPr lang="en-US" dirty="0" err="1"/>
              <a:t>tìm</a:t>
            </a:r>
            <a:r>
              <a:rPr lang="en-US" dirty="0"/>
              <a:t> </a:t>
            </a:r>
            <a:r>
              <a:rPr lang="en-US" dirty="0" err="1"/>
              <a:t>kiếm</a:t>
            </a:r>
            <a:r>
              <a:rPr lang="en-US" dirty="0"/>
              <a:t> </a:t>
            </a:r>
            <a:r>
              <a:rPr lang="en-US" dirty="0" err="1"/>
              <a:t>cái</a:t>
            </a:r>
            <a:r>
              <a:rPr lang="en-US" dirty="0"/>
              <a:t> </a:t>
            </a:r>
            <a:r>
              <a:rPr lang="en-US" dirty="0" err="1"/>
              <a:t>ăn</a:t>
            </a:r>
            <a:r>
              <a:rPr lang="en-US" dirty="0"/>
              <a:t>, </a:t>
            </a:r>
            <a:r>
              <a:rPr lang="en-US" dirty="0" err="1"/>
              <a:t>nhặt</a:t>
            </a:r>
            <a:r>
              <a:rPr lang="en-US" dirty="0"/>
              <a:t> </a:t>
            </a:r>
            <a:r>
              <a:rPr lang="en-US" dirty="0" err="1"/>
              <a:t>thức</a:t>
            </a:r>
            <a:r>
              <a:rPr lang="en-US" dirty="0"/>
              <a:t> </a:t>
            </a:r>
            <a:r>
              <a:rPr lang="en-US" dirty="0" err="1"/>
              <a:t>ăn</a:t>
            </a:r>
            <a:r>
              <a:rPr lang="en-US" dirty="0"/>
              <a:t> </a:t>
            </a:r>
            <a:r>
              <a:rPr lang="en-US" dirty="0" err="1"/>
              <a:t>thừa</a:t>
            </a:r>
            <a:r>
              <a:rPr lang="en-US" dirty="0"/>
              <a:t> </a:t>
            </a:r>
            <a:r>
              <a:rPr lang="en-US" dirty="0" err="1"/>
              <a:t>để</a:t>
            </a:r>
            <a:r>
              <a:rPr lang="en-US" dirty="0"/>
              <a:t> </a:t>
            </a:r>
            <a:r>
              <a:rPr lang="en-US" dirty="0" err="1"/>
              <a:t>ăn</a:t>
            </a:r>
            <a:r>
              <a:rPr lang="en-US" dirty="0"/>
              <a:t>, </a:t>
            </a:r>
            <a:r>
              <a:rPr lang="en-US" dirty="0" err="1"/>
              <a:t>suy</a:t>
            </a:r>
            <a:r>
              <a:rPr lang="en-US" dirty="0"/>
              <a:t> </a:t>
            </a:r>
            <a:r>
              <a:rPr lang="en-US" dirty="0" err="1"/>
              <a:t>dinh</a:t>
            </a:r>
            <a:r>
              <a:rPr lang="en-US" dirty="0"/>
              <a:t> </a:t>
            </a:r>
            <a:r>
              <a:rPr lang="en-US" dirty="0" err="1"/>
              <a:t>dưỡng</a:t>
            </a:r>
            <a:r>
              <a:rPr lang="en-US" dirty="0"/>
              <a:t>.</a:t>
            </a:r>
          </a:p>
          <a:p>
            <a:pPr algn="just"/>
            <a:r>
              <a:rPr lang="en-US" dirty="0" err="1"/>
              <a:t>Có</a:t>
            </a:r>
            <a:r>
              <a:rPr lang="en-US" dirty="0"/>
              <a:t> </a:t>
            </a:r>
            <a:r>
              <a:rPr lang="en-US" dirty="0" err="1"/>
              <a:t>thể</a:t>
            </a:r>
            <a:r>
              <a:rPr lang="en-US" dirty="0"/>
              <a:t> </a:t>
            </a:r>
            <a:r>
              <a:rPr lang="en-US" dirty="0" err="1"/>
              <a:t>lực</a:t>
            </a:r>
            <a:r>
              <a:rPr lang="en-US" dirty="0"/>
              <a:t> </a:t>
            </a:r>
            <a:r>
              <a:rPr lang="en-US" dirty="0" err="1"/>
              <a:t>kém</a:t>
            </a:r>
            <a:r>
              <a:rPr lang="en-US" dirty="0"/>
              <a:t> so </a:t>
            </a:r>
            <a:r>
              <a:rPr lang="en-US" dirty="0" err="1"/>
              <a:t>với</a:t>
            </a:r>
            <a:r>
              <a:rPr lang="en-US" dirty="0"/>
              <a:t> </a:t>
            </a:r>
            <a:r>
              <a:rPr lang="en-US" dirty="0" err="1"/>
              <a:t>trẻ</a:t>
            </a:r>
            <a:r>
              <a:rPr lang="en-US" dirty="0"/>
              <a:t> </a:t>
            </a:r>
            <a:r>
              <a:rPr lang="en-US" dirty="0" err="1"/>
              <a:t>cùng</a:t>
            </a:r>
            <a:r>
              <a:rPr lang="en-US" dirty="0"/>
              <a:t> </a:t>
            </a:r>
            <a:r>
              <a:rPr lang="en-US" dirty="0" err="1"/>
              <a:t>tuổi</a:t>
            </a:r>
            <a:r>
              <a:rPr lang="en-US" dirty="0"/>
              <a:t> (</a:t>
            </a:r>
            <a:r>
              <a:rPr lang="en-US" dirty="0" err="1"/>
              <a:t>gầy</a:t>
            </a:r>
            <a:r>
              <a:rPr lang="en-US" dirty="0"/>
              <a:t> </a:t>
            </a:r>
            <a:r>
              <a:rPr lang="en-US" dirty="0" err="1"/>
              <a:t>gò</a:t>
            </a:r>
            <a:r>
              <a:rPr lang="en-US" dirty="0"/>
              <a:t>, </a:t>
            </a:r>
            <a:r>
              <a:rPr lang="en-US" dirty="0" err="1"/>
              <a:t>còi</a:t>
            </a:r>
            <a:r>
              <a:rPr lang="en-US" dirty="0"/>
              <a:t> </a:t>
            </a:r>
            <a:r>
              <a:rPr lang="en-US" dirty="0" err="1"/>
              <a:t>cọc</a:t>
            </a:r>
            <a:r>
              <a:rPr lang="en-US" dirty="0"/>
              <a:t>, </a:t>
            </a:r>
            <a:r>
              <a:rPr lang="en-US" dirty="0" err="1"/>
              <a:t>ốm</a:t>
            </a:r>
            <a:r>
              <a:rPr lang="en-US" dirty="0"/>
              <a:t> </a:t>
            </a:r>
            <a:r>
              <a:rPr lang="en-US" dirty="0" err="1"/>
              <a:t>yếu</a:t>
            </a:r>
            <a:r>
              <a:rPr lang="en-US" dirty="0"/>
              <a:t>)</a:t>
            </a:r>
          </a:p>
          <a:p>
            <a:pPr algn="just"/>
            <a:r>
              <a:rPr lang="en-US" dirty="0" err="1"/>
              <a:t>Thường</a:t>
            </a:r>
            <a:r>
              <a:rPr lang="en-US" dirty="0"/>
              <a:t> </a:t>
            </a:r>
            <a:r>
              <a:rPr lang="en-US" dirty="0" err="1"/>
              <a:t>xuyên</a:t>
            </a:r>
            <a:r>
              <a:rPr lang="en-US" dirty="0"/>
              <a:t> </a:t>
            </a:r>
            <a:r>
              <a:rPr lang="en-US" dirty="0" err="1"/>
              <a:t>mệt</a:t>
            </a:r>
            <a:r>
              <a:rPr lang="en-US" dirty="0"/>
              <a:t> </a:t>
            </a:r>
            <a:r>
              <a:rPr lang="en-US" dirty="0" err="1"/>
              <a:t>mỏi</a:t>
            </a:r>
            <a:r>
              <a:rPr lang="en-US" dirty="0"/>
              <a:t>, </a:t>
            </a:r>
            <a:r>
              <a:rPr lang="en-US" dirty="0" err="1"/>
              <a:t>buồn</a:t>
            </a:r>
            <a:r>
              <a:rPr lang="en-US" dirty="0"/>
              <a:t> </a:t>
            </a:r>
            <a:r>
              <a:rPr lang="en-US" dirty="0" err="1"/>
              <a:t>ngủ</a:t>
            </a:r>
            <a:r>
              <a:rPr lang="en-US" dirty="0"/>
              <a:t>, </a:t>
            </a:r>
            <a:r>
              <a:rPr lang="en-US" dirty="0" err="1"/>
              <a:t>ngủ</a:t>
            </a:r>
            <a:r>
              <a:rPr lang="en-US" dirty="0"/>
              <a:t> </a:t>
            </a:r>
            <a:r>
              <a:rPr lang="en-US" dirty="0" err="1"/>
              <a:t>gà</a:t>
            </a:r>
            <a:r>
              <a:rPr lang="en-US" dirty="0"/>
              <a:t> </a:t>
            </a:r>
            <a:r>
              <a:rPr lang="en-US" dirty="0" err="1"/>
              <a:t>ngủ</a:t>
            </a:r>
            <a:r>
              <a:rPr lang="en-US" dirty="0"/>
              <a:t> </a:t>
            </a:r>
            <a:r>
              <a:rPr lang="en-US" dirty="0" err="1"/>
              <a:t>gật</a:t>
            </a:r>
            <a:r>
              <a:rPr lang="en-US" dirty="0"/>
              <a:t>, </a:t>
            </a:r>
            <a:r>
              <a:rPr lang="en-US" dirty="0" err="1"/>
              <a:t>ngủ</a:t>
            </a:r>
            <a:r>
              <a:rPr lang="en-US" dirty="0"/>
              <a:t> </a:t>
            </a:r>
            <a:r>
              <a:rPr lang="en-US" dirty="0" err="1"/>
              <a:t>gục</a:t>
            </a:r>
            <a:r>
              <a:rPr lang="en-US" dirty="0"/>
              <a:t>.</a:t>
            </a:r>
          </a:p>
          <a:p>
            <a:pPr algn="just"/>
            <a:r>
              <a:rPr lang="en-US" dirty="0" err="1"/>
              <a:t>Chân</a:t>
            </a:r>
            <a:r>
              <a:rPr lang="en-US" dirty="0"/>
              <a:t> </a:t>
            </a:r>
            <a:r>
              <a:rPr lang="en-US" dirty="0" err="1"/>
              <a:t>tay</a:t>
            </a:r>
            <a:r>
              <a:rPr lang="en-US" dirty="0"/>
              <a:t> </a:t>
            </a:r>
            <a:r>
              <a:rPr lang="en-US" dirty="0" err="1"/>
              <a:t>bẩn</a:t>
            </a:r>
            <a:r>
              <a:rPr lang="en-US" dirty="0"/>
              <a:t> </a:t>
            </a:r>
            <a:r>
              <a:rPr lang="en-US" dirty="0" err="1"/>
              <a:t>thỉu</a:t>
            </a:r>
            <a:r>
              <a:rPr lang="en-US" dirty="0"/>
              <a:t>, </a:t>
            </a:r>
            <a:r>
              <a:rPr lang="en-US" dirty="0" err="1"/>
              <a:t>có</a:t>
            </a:r>
            <a:r>
              <a:rPr lang="en-US" dirty="0"/>
              <a:t> </a:t>
            </a:r>
            <a:r>
              <a:rPr lang="en-US" dirty="0" err="1"/>
              <a:t>vết</a:t>
            </a:r>
            <a:r>
              <a:rPr lang="en-US" dirty="0"/>
              <a:t> </a:t>
            </a:r>
            <a:r>
              <a:rPr lang="en-US" dirty="0" err="1"/>
              <a:t>xước</a:t>
            </a:r>
            <a:r>
              <a:rPr lang="en-US" dirty="0"/>
              <a:t>, </a:t>
            </a:r>
            <a:r>
              <a:rPr lang="en-US" dirty="0" err="1"/>
              <a:t>mụn</a:t>
            </a:r>
            <a:r>
              <a:rPr lang="en-US" dirty="0"/>
              <a:t> </a:t>
            </a:r>
            <a:r>
              <a:rPr lang="en-US" dirty="0" err="1"/>
              <a:t>nhọt</a:t>
            </a:r>
            <a:r>
              <a:rPr lang="en-US" dirty="0"/>
              <a:t>, </a:t>
            </a:r>
            <a:r>
              <a:rPr lang="en-US" dirty="0" err="1"/>
              <a:t>hôi</a:t>
            </a:r>
            <a:r>
              <a:rPr lang="en-US" dirty="0"/>
              <a:t> </a:t>
            </a:r>
            <a:r>
              <a:rPr lang="en-US" dirty="0" err="1"/>
              <a:t>thối</a:t>
            </a:r>
            <a:r>
              <a:rPr lang="en-US" dirty="0"/>
              <a:t>.</a:t>
            </a:r>
          </a:p>
          <a:p>
            <a:pPr algn="just"/>
            <a:r>
              <a:rPr lang="en-US" dirty="0" err="1"/>
              <a:t>Thường</a:t>
            </a:r>
            <a:r>
              <a:rPr lang="en-US" dirty="0"/>
              <a:t> </a:t>
            </a:r>
            <a:r>
              <a:rPr lang="en-US" dirty="0" err="1"/>
              <a:t>xuyên</a:t>
            </a:r>
            <a:r>
              <a:rPr lang="en-US" dirty="0"/>
              <a:t> </a:t>
            </a:r>
            <a:r>
              <a:rPr lang="en-US" dirty="0" err="1"/>
              <a:t>không</a:t>
            </a:r>
            <a:r>
              <a:rPr lang="en-US" dirty="0"/>
              <a:t> </a:t>
            </a:r>
            <a:r>
              <a:rPr lang="en-US" dirty="0" err="1"/>
              <a:t>có</a:t>
            </a:r>
            <a:r>
              <a:rPr lang="en-US" dirty="0"/>
              <a:t> </a:t>
            </a:r>
            <a:r>
              <a:rPr lang="en-US" dirty="0" err="1"/>
              <a:t>sách</a:t>
            </a:r>
            <a:r>
              <a:rPr lang="en-US" dirty="0"/>
              <a:t> </a:t>
            </a:r>
            <a:r>
              <a:rPr lang="en-US" dirty="0" err="1"/>
              <a:t>vở</a:t>
            </a:r>
            <a:r>
              <a:rPr lang="en-US" dirty="0"/>
              <a:t>, </a:t>
            </a:r>
            <a:r>
              <a:rPr lang="en-US" dirty="0" err="1"/>
              <a:t>không</a:t>
            </a:r>
            <a:r>
              <a:rPr lang="en-US" dirty="0"/>
              <a:t> </a:t>
            </a:r>
            <a:r>
              <a:rPr lang="en-US" dirty="0" err="1"/>
              <a:t>hoàn</a:t>
            </a:r>
            <a:r>
              <a:rPr lang="en-US" dirty="0"/>
              <a:t> </a:t>
            </a:r>
            <a:r>
              <a:rPr lang="en-US" dirty="0" err="1"/>
              <a:t>thành</a:t>
            </a:r>
            <a:r>
              <a:rPr lang="en-US" dirty="0"/>
              <a:t> </a:t>
            </a:r>
            <a:r>
              <a:rPr lang="en-US" dirty="0" err="1"/>
              <a:t>bài</a:t>
            </a:r>
            <a:r>
              <a:rPr lang="en-US" dirty="0"/>
              <a:t> </a:t>
            </a:r>
            <a:r>
              <a:rPr lang="en-US" dirty="0" err="1"/>
              <a:t>về</a:t>
            </a:r>
            <a:r>
              <a:rPr lang="en-US" dirty="0"/>
              <a:t> </a:t>
            </a:r>
            <a:r>
              <a:rPr lang="en-US" dirty="0" err="1"/>
              <a:t>nhà</a:t>
            </a:r>
            <a:r>
              <a:rPr lang="en-US" dirty="0"/>
              <a:t>, </a:t>
            </a:r>
            <a:r>
              <a:rPr lang="en-US" dirty="0" err="1"/>
              <a:t>thường</a:t>
            </a:r>
            <a:r>
              <a:rPr lang="en-US" dirty="0"/>
              <a:t> </a:t>
            </a:r>
            <a:r>
              <a:rPr lang="en-US" dirty="0" err="1"/>
              <a:t>xuyên</a:t>
            </a:r>
            <a:r>
              <a:rPr lang="en-US" dirty="0"/>
              <a:t> </a:t>
            </a:r>
            <a:r>
              <a:rPr lang="en-US" dirty="0" err="1"/>
              <a:t>bỏ</a:t>
            </a:r>
            <a:r>
              <a:rPr lang="en-US" dirty="0"/>
              <a:t> </a:t>
            </a:r>
            <a:r>
              <a:rPr lang="en-US" dirty="0" err="1"/>
              <a:t>học</a:t>
            </a:r>
            <a:r>
              <a:rPr lang="en-US" dirty="0"/>
              <a:t>, </a:t>
            </a:r>
            <a:r>
              <a:rPr lang="en-US" dirty="0" err="1"/>
              <a:t>trốn</a:t>
            </a:r>
            <a:r>
              <a:rPr lang="en-US" dirty="0"/>
              <a:t> </a:t>
            </a:r>
            <a:r>
              <a:rPr lang="en-US" dirty="0" err="1"/>
              <a:t>học</a:t>
            </a:r>
            <a:r>
              <a:rPr lang="en-US" dirty="0"/>
              <a:t>.</a:t>
            </a:r>
          </a:p>
          <a:p>
            <a:pPr algn="just"/>
            <a:r>
              <a:rPr lang="en-US" dirty="0" err="1"/>
              <a:t>Trộm</a:t>
            </a:r>
            <a:r>
              <a:rPr lang="en-US" dirty="0"/>
              <a:t> </a:t>
            </a:r>
            <a:r>
              <a:rPr lang="en-US" dirty="0" err="1"/>
              <a:t>cắp</a:t>
            </a:r>
            <a:r>
              <a:rPr lang="en-US" dirty="0"/>
              <a:t>, </a:t>
            </a:r>
            <a:r>
              <a:rPr lang="en-US" dirty="0" err="1"/>
              <a:t>bỏ</a:t>
            </a:r>
            <a:r>
              <a:rPr lang="en-US" dirty="0"/>
              <a:t> </a:t>
            </a:r>
            <a:r>
              <a:rPr lang="en-US" dirty="0" err="1"/>
              <a:t>nhà</a:t>
            </a:r>
            <a:r>
              <a:rPr lang="en-US" dirty="0"/>
              <a:t> </a:t>
            </a:r>
            <a:r>
              <a:rPr lang="en-US" dirty="0" err="1"/>
              <a:t>đi</a:t>
            </a:r>
            <a:r>
              <a:rPr lang="en-US" dirty="0"/>
              <a:t> </a:t>
            </a:r>
            <a:r>
              <a:rPr lang="en-US" dirty="0" err="1"/>
              <a:t>lang</a:t>
            </a:r>
            <a:r>
              <a:rPr lang="en-US" dirty="0"/>
              <a:t> thang…</a:t>
            </a:r>
          </a:p>
          <a:p>
            <a:pPr marL="0" indent="0" algn="just">
              <a:buNone/>
            </a:pPr>
            <a:endParaRPr lang="en-US" dirty="0"/>
          </a:p>
          <a:p>
            <a:endParaRPr lang="en-US" dirty="0"/>
          </a:p>
        </p:txBody>
      </p:sp>
    </p:spTree>
    <p:extLst>
      <p:ext uri="{BB962C8B-B14F-4D97-AF65-F5344CB8AC3E}">
        <p14:creationId xmlns:p14="http://schemas.microsoft.com/office/powerpoint/2010/main" val="284238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6002-25BF-4080-82B3-5DFCC5F8B720}"/>
              </a:ext>
            </a:extLst>
          </p:cNvPr>
          <p:cNvSpPr>
            <a:spLocks noGrp="1"/>
          </p:cNvSpPr>
          <p:nvPr>
            <p:ph type="title"/>
          </p:nvPr>
        </p:nvSpPr>
        <p:spPr>
          <a:xfrm>
            <a:off x="838200" y="201425"/>
            <a:ext cx="10515600" cy="1002870"/>
          </a:xfrm>
        </p:spPr>
        <p:txBody>
          <a:bodyPr>
            <a:normAutofit fontScale="90000"/>
          </a:bodyPr>
          <a:lstStyle/>
          <a:p>
            <a:pPr algn="ctr"/>
            <a:r>
              <a:rPr lang="en-US" dirty="0" err="1">
                <a:latin typeface="Calibri" panose="020F0502020204030204" pitchFamily="34" charset="0"/>
                <a:cs typeface="Calibri" panose="020F0502020204030204" pitchFamily="34" charset="0"/>
              </a:rPr>
              <a:t>Dấu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hiệu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nhận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biết</a:t>
            </a:r>
            <a:r>
              <a:rPr lang="en-US" dirty="0">
                <a:latin typeface="Calibri" panose="020F0502020204030204" pitchFamily="34" charset="0"/>
                <a:cs typeface="Calibri" panose="020F0502020204030204" pitchFamily="34" charset="0"/>
              </a:rPr>
              <a:t>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ng</a:t>
            </a:r>
            <a:r>
              <a:rPr lang="vi-VN" dirty="0">
                <a:latin typeface="Calibri" panose="020F0502020204030204" pitchFamily="34" charset="0"/>
                <a:cs typeface="Calibri" panose="020F0502020204030204" pitchFamily="34" charset="0"/>
              </a:rPr>
              <a:t>ư</a:t>
            </a:r>
            <a:r>
              <a:rPr lang="en-US" dirty="0" err="1">
                <a:latin typeface="Calibri" panose="020F0502020204030204" pitchFamily="34" charset="0"/>
                <a:cs typeface="Calibri" panose="020F0502020204030204" pitchFamily="34" charset="0"/>
              </a:rPr>
              <a:t>ời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có</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hành</a:t>
            </a:r>
            <a:r>
              <a:rPr lang="en-US" dirty="0">
                <a:latin typeface="Calibri" panose="020F0502020204030204" pitchFamily="34" charset="0"/>
                <a:cs typeface="Calibri" panose="020F0502020204030204" pitchFamily="34" charset="0"/>
              </a:rPr>
              <a:t> vi </a:t>
            </a:r>
            <a:r>
              <a:rPr lang="en-US" dirty="0" err="1">
                <a:latin typeface="Calibri" panose="020F0502020204030204" pitchFamily="34" charset="0"/>
                <a:cs typeface="Calibri" panose="020F0502020204030204" pitchFamily="34" charset="0"/>
              </a:rPr>
              <a:t>bỏ</a:t>
            </a:r>
            <a:r>
              <a:rPr lang="en-US" dirty="0">
                <a:latin typeface="Calibri" panose="020F0502020204030204" pitchFamily="34" charset="0"/>
                <a:cs typeface="Calibri" panose="020F0502020204030204" pitchFamily="34" charset="0"/>
              </a:rPr>
              <a:t> r</a:t>
            </a:r>
            <a:r>
              <a:rPr lang="vi-VN" dirty="0">
                <a:latin typeface="Calibri" panose="020F0502020204030204" pitchFamily="34" charset="0"/>
                <a:cs typeface="Calibri" panose="020F0502020204030204" pitchFamily="34" charset="0"/>
              </a:rPr>
              <a:t>ơ</a:t>
            </a:r>
            <a:r>
              <a:rPr lang="en-US" dirty="0" err="1">
                <a:latin typeface="Calibri" panose="020F0502020204030204" pitchFamily="34" charset="0"/>
                <a:cs typeface="Calibri" panose="020F0502020204030204" pitchFamily="34" charset="0"/>
              </a:rPr>
              <a:t>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bỏ</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mặc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trẻ</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em</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4E19021-D25D-41EB-9779-574ADCD5C8E9}"/>
              </a:ext>
            </a:extLst>
          </p:cNvPr>
          <p:cNvSpPr>
            <a:spLocks noGrp="1"/>
          </p:cNvSpPr>
          <p:nvPr>
            <p:ph idx="1"/>
          </p:nvPr>
        </p:nvSpPr>
        <p:spPr>
          <a:xfrm>
            <a:off x="838200" y="1601122"/>
            <a:ext cx="10515600" cy="4695175"/>
          </a:xfrm>
        </p:spPr>
        <p:txBody>
          <a:bodyPr>
            <a:normAutofit fontScale="92500" lnSpcReduction="20000"/>
          </a:bodyPr>
          <a:lstStyle/>
          <a:p>
            <a:r>
              <a:rPr lang="en-US" sz="3200" dirty="0" err="1"/>
              <a:t>Không</a:t>
            </a:r>
            <a:r>
              <a:rPr lang="en-US" sz="3200" dirty="0"/>
              <a:t> </a:t>
            </a:r>
            <a:r>
              <a:rPr lang="en-US" sz="3200" dirty="0" err="1"/>
              <a:t>mong</a:t>
            </a:r>
            <a:r>
              <a:rPr lang="en-US" sz="3200" dirty="0"/>
              <a:t> </a:t>
            </a:r>
            <a:r>
              <a:rPr lang="en-US" sz="3200" dirty="0" err="1"/>
              <a:t>đợi</a:t>
            </a:r>
            <a:r>
              <a:rPr lang="en-US" sz="3200" dirty="0"/>
              <a:t> </a:t>
            </a:r>
            <a:r>
              <a:rPr lang="en-US" sz="3200" dirty="0" err="1"/>
              <a:t>có</a:t>
            </a:r>
            <a:r>
              <a:rPr lang="en-US" sz="3200" dirty="0"/>
              <a:t> </a:t>
            </a:r>
            <a:r>
              <a:rPr lang="en-US" sz="3200" dirty="0" err="1"/>
              <a:t>đứa</a:t>
            </a:r>
            <a:r>
              <a:rPr lang="en-US" sz="3200" dirty="0"/>
              <a:t> </a:t>
            </a:r>
            <a:r>
              <a:rPr lang="en-US" sz="3200" dirty="0" err="1"/>
              <a:t>trẻ</a:t>
            </a:r>
            <a:r>
              <a:rPr lang="en-US" sz="3200" dirty="0"/>
              <a:t> </a:t>
            </a:r>
            <a:r>
              <a:rPr lang="en-US" sz="3200" dirty="0" err="1"/>
              <a:t>hoặc</a:t>
            </a:r>
            <a:r>
              <a:rPr lang="en-US" sz="3200" dirty="0"/>
              <a:t> </a:t>
            </a:r>
            <a:r>
              <a:rPr lang="en-US" sz="3200" dirty="0" err="1"/>
              <a:t>xấu</a:t>
            </a:r>
            <a:r>
              <a:rPr lang="en-US" sz="3200" dirty="0"/>
              <a:t> </a:t>
            </a:r>
            <a:r>
              <a:rPr lang="en-US" sz="3200" dirty="0" err="1"/>
              <a:t>hổ</a:t>
            </a:r>
            <a:r>
              <a:rPr lang="en-US" sz="3200" dirty="0"/>
              <a:t> </a:t>
            </a:r>
            <a:r>
              <a:rPr lang="en-US" sz="3200" dirty="0" err="1"/>
              <a:t>vì</a:t>
            </a:r>
            <a:r>
              <a:rPr lang="en-US" sz="3200" dirty="0"/>
              <a:t> </a:t>
            </a:r>
            <a:r>
              <a:rPr lang="en-US" sz="3200" dirty="0" err="1"/>
              <a:t>có</a:t>
            </a:r>
            <a:r>
              <a:rPr lang="en-US" sz="3200" dirty="0"/>
              <a:t> </a:t>
            </a:r>
            <a:r>
              <a:rPr lang="en-US" sz="3200" dirty="0" err="1"/>
              <a:t>đứa</a:t>
            </a:r>
            <a:r>
              <a:rPr lang="en-US" sz="3200" dirty="0"/>
              <a:t> </a:t>
            </a:r>
            <a:r>
              <a:rPr lang="en-US" sz="3200" dirty="0" err="1"/>
              <a:t>trẻ</a:t>
            </a:r>
            <a:r>
              <a:rPr lang="en-US" sz="3200" dirty="0"/>
              <a:t>.</a:t>
            </a:r>
          </a:p>
          <a:p>
            <a:r>
              <a:rPr lang="en-US" sz="3200" dirty="0" err="1"/>
              <a:t>Tỏ</a:t>
            </a:r>
            <a:r>
              <a:rPr lang="en-US" sz="3200" dirty="0"/>
              <a:t> ra </a:t>
            </a:r>
            <a:r>
              <a:rPr lang="en-US" sz="3200" dirty="0" err="1"/>
              <a:t>thờ</a:t>
            </a:r>
            <a:r>
              <a:rPr lang="en-US" sz="3200" dirty="0"/>
              <a:t> ơ, </a:t>
            </a:r>
            <a:r>
              <a:rPr lang="en-US" sz="3200" dirty="0" err="1"/>
              <a:t>lạnh</a:t>
            </a:r>
            <a:r>
              <a:rPr lang="en-US" sz="3200" dirty="0"/>
              <a:t> </a:t>
            </a:r>
            <a:r>
              <a:rPr lang="en-US" sz="3200" dirty="0" err="1"/>
              <a:t>nhạt</a:t>
            </a:r>
            <a:r>
              <a:rPr lang="en-US" sz="3200" dirty="0"/>
              <a:t>, </a:t>
            </a:r>
            <a:r>
              <a:rPr lang="en-US" sz="3200" dirty="0" err="1"/>
              <a:t>thiếu</a:t>
            </a:r>
            <a:r>
              <a:rPr lang="en-US" sz="3200" dirty="0"/>
              <a:t> </a:t>
            </a:r>
            <a:r>
              <a:rPr lang="en-US" sz="3200" dirty="0" err="1"/>
              <a:t>quan</a:t>
            </a:r>
            <a:r>
              <a:rPr lang="en-US" sz="3200" dirty="0"/>
              <a:t> </a:t>
            </a:r>
            <a:r>
              <a:rPr lang="en-US" sz="3200" dirty="0" err="1"/>
              <a:t>tâm</a:t>
            </a:r>
            <a:r>
              <a:rPr lang="en-US" sz="3200" dirty="0"/>
              <a:t> </a:t>
            </a:r>
            <a:r>
              <a:rPr lang="en-US" sz="3200" dirty="0" err="1"/>
              <a:t>đến</a:t>
            </a:r>
            <a:r>
              <a:rPr lang="en-US" sz="3200" dirty="0"/>
              <a:t> </a:t>
            </a:r>
            <a:r>
              <a:rPr lang="en-US" sz="3200" dirty="0" err="1"/>
              <a:t>trẻ</a:t>
            </a:r>
            <a:r>
              <a:rPr lang="en-US" sz="3200" dirty="0"/>
              <a:t>.</a:t>
            </a:r>
          </a:p>
          <a:p>
            <a:r>
              <a:rPr lang="en-US" sz="3200" dirty="0" err="1"/>
              <a:t>Bị</a:t>
            </a:r>
            <a:r>
              <a:rPr lang="en-US" sz="3200" dirty="0"/>
              <a:t> </a:t>
            </a:r>
            <a:r>
              <a:rPr lang="en-US" sz="3200" dirty="0" err="1"/>
              <a:t>trầm</a:t>
            </a:r>
            <a:r>
              <a:rPr lang="en-US" sz="3200" dirty="0"/>
              <a:t> </a:t>
            </a:r>
            <a:r>
              <a:rPr lang="en-US" sz="3200" dirty="0" err="1"/>
              <a:t>cảm</a:t>
            </a:r>
            <a:r>
              <a:rPr lang="en-US" sz="3200" dirty="0"/>
              <a:t>, </a:t>
            </a:r>
            <a:r>
              <a:rPr lang="en-US" sz="3200" dirty="0" err="1"/>
              <a:t>vô</a:t>
            </a:r>
            <a:r>
              <a:rPr lang="en-US" sz="3200" dirty="0"/>
              <a:t> </a:t>
            </a:r>
            <a:r>
              <a:rPr lang="en-US" sz="3200" dirty="0" err="1"/>
              <a:t>cảm</a:t>
            </a:r>
            <a:r>
              <a:rPr lang="en-US" sz="3200" dirty="0"/>
              <a:t>, </a:t>
            </a:r>
            <a:r>
              <a:rPr lang="en-US" sz="3200" dirty="0" err="1"/>
              <a:t>nghiện</a:t>
            </a:r>
            <a:r>
              <a:rPr lang="en-US" sz="3200" dirty="0"/>
              <a:t> </a:t>
            </a:r>
            <a:r>
              <a:rPr lang="en-US" sz="3200" dirty="0" err="1"/>
              <a:t>rượu</a:t>
            </a:r>
            <a:r>
              <a:rPr lang="en-US" sz="3200" dirty="0"/>
              <a:t>, ma </a:t>
            </a:r>
            <a:r>
              <a:rPr lang="en-US" sz="3200" dirty="0" err="1"/>
              <a:t>túy</a:t>
            </a:r>
            <a:r>
              <a:rPr lang="en-US" sz="3200" dirty="0"/>
              <a:t> </a:t>
            </a:r>
            <a:r>
              <a:rPr lang="en-US" sz="3200" dirty="0" err="1"/>
              <a:t>và</a:t>
            </a:r>
            <a:r>
              <a:rPr lang="en-US" sz="3200" dirty="0"/>
              <a:t> </a:t>
            </a:r>
            <a:r>
              <a:rPr lang="en-US" sz="3200" dirty="0" err="1"/>
              <a:t>các</a:t>
            </a:r>
            <a:r>
              <a:rPr lang="en-US" sz="3200" dirty="0"/>
              <a:t> </a:t>
            </a:r>
            <a:r>
              <a:rPr lang="en-US" sz="3200" dirty="0" err="1"/>
              <a:t>chất</a:t>
            </a:r>
            <a:r>
              <a:rPr lang="en-US" sz="3200" dirty="0"/>
              <a:t> </a:t>
            </a:r>
            <a:r>
              <a:rPr lang="en-US" sz="3200" dirty="0" err="1"/>
              <a:t>kích</a:t>
            </a:r>
            <a:r>
              <a:rPr lang="en-US" sz="3200" dirty="0"/>
              <a:t> </a:t>
            </a:r>
            <a:r>
              <a:rPr lang="en-US" sz="3200" dirty="0" err="1"/>
              <a:t>thích</a:t>
            </a:r>
            <a:r>
              <a:rPr lang="en-US" sz="3200" dirty="0"/>
              <a:t> </a:t>
            </a:r>
            <a:r>
              <a:rPr lang="en-US" sz="3200" dirty="0" err="1"/>
              <a:t>gây</a:t>
            </a:r>
            <a:r>
              <a:rPr lang="en-US" sz="3200" dirty="0"/>
              <a:t> </a:t>
            </a:r>
            <a:r>
              <a:rPr lang="en-US" sz="3200" dirty="0" err="1"/>
              <a:t>nghiện</a:t>
            </a:r>
            <a:r>
              <a:rPr lang="en-US" sz="3200" dirty="0"/>
              <a:t> </a:t>
            </a:r>
            <a:r>
              <a:rPr lang="en-US" sz="3200" dirty="0" err="1"/>
              <a:t>khác</a:t>
            </a:r>
            <a:r>
              <a:rPr lang="en-US" sz="3200" dirty="0"/>
              <a:t>.</a:t>
            </a:r>
          </a:p>
          <a:p>
            <a:r>
              <a:rPr lang="en-US" sz="3200" dirty="0" err="1"/>
              <a:t>Nhìn</a:t>
            </a:r>
            <a:r>
              <a:rPr lang="en-US" sz="3200" dirty="0"/>
              <a:t> </a:t>
            </a:r>
            <a:r>
              <a:rPr lang="en-US" sz="3200" dirty="0" err="1"/>
              <a:t>trẻ</a:t>
            </a:r>
            <a:r>
              <a:rPr lang="en-US" sz="3200" dirty="0"/>
              <a:t> </a:t>
            </a:r>
            <a:r>
              <a:rPr lang="en-US" sz="3200" dirty="0" err="1"/>
              <a:t>một</a:t>
            </a:r>
            <a:r>
              <a:rPr lang="en-US" sz="3200" dirty="0"/>
              <a:t> </a:t>
            </a:r>
            <a:r>
              <a:rPr lang="en-US" sz="3200" dirty="0" err="1"/>
              <a:t>cách</a:t>
            </a:r>
            <a:r>
              <a:rPr lang="en-US" sz="3200" dirty="0"/>
              <a:t> </a:t>
            </a:r>
            <a:r>
              <a:rPr lang="en-US" sz="3200" dirty="0" err="1"/>
              <a:t>tiêu</a:t>
            </a:r>
            <a:r>
              <a:rPr lang="en-US" sz="3200" dirty="0"/>
              <a:t> </a:t>
            </a:r>
            <a:r>
              <a:rPr lang="en-US" sz="3200" dirty="0" err="1"/>
              <a:t>cực</a:t>
            </a:r>
            <a:r>
              <a:rPr lang="en-US" sz="3200" dirty="0"/>
              <a:t> (</a:t>
            </a:r>
            <a:r>
              <a:rPr lang="en-US" sz="3200" dirty="0" err="1"/>
              <a:t>nó</a:t>
            </a:r>
            <a:r>
              <a:rPr lang="en-US" sz="3200" dirty="0"/>
              <a:t> </a:t>
            </a:r>
            <a:r>
              <a:rPr lang="en-US" sz="3200" dirty="0" err="1"/>
              <a:t>ngu</a:t>
            </a:r>
            <a:r>
              <a:rPr lang="en-US" sz="3200" dirty="0"/>
              <a:t>, </a:t>
            </a:r>
            <a:r>
              <a:rPr lang="en-US" sz="3200" dirty="0" err="1"/>
              <a:t>đần</a:t>
            </a:r>
            <a:r>
              <a:rPr lang="en-US" sz="3200" dirty="0"/>
              <a:t>, </a:t>
            </a:r>
            <a:r>
              <a:rPr lang="en-US" sz="3200" dirty="0" err="1"/>
              <a:t>là</a:t>
            </a:r>
            <a:r>
              <a:rPr lang="en-US" sz="3200" dirty="0"/>
              <a:t> </a:t>
            </a:r>
            <a:r>
              <a:rPr lang="en-US" sz="3200" dirty="0" err="1"/>
              <a:t>cái</a:t>
            </a:r>
            <a:r>
              <a:rPr lang="en-US" sz="3200" dirty="0"/>
              <a:t> </a:t>
            </a:r>
            <a:r>
              <a:rPr lang="en-US" sz="3200" dirty="0" err="1"/>
              <a:t>nợ</a:t>
            </a:r>
            <a:r>
              <a:rPr lang="en-US" sz="3200" dirty="0"/>
              <a:t>, </a:t>
            </a:r>
            <a:r>
              <a:rPr lang="en-US" sz="3200" dirty="0" err="1"/>
              <a:t>là</a:t>
            </a:r>
            <a:r>
              <a:rPr lang="en-US" sz="3200" dirty="0"/>
              <a:t> </a:t>
            </a:r>
            <a:r>
              <a:rPr lang="en-US" sz="3200" dirty="0" err="1"/>
              <a:t>nỗi</a:t>
            </a:r>
            <a:r>
              <a:rPr lang="en-US" sz="3200" dirty="0"/>
              <a:t> </a:t>
            </a:r>
            <a:r>
              <a:rPr lang="en-US" sz="3200" dirty="0" err="1"/>
              <a:t>xỉ</a:t>
            </a:r>
            <a:r>
              <a:rPr lang="en-US" sz="3200" dirty="0"/>
              <a:t> </a:t>
            </a:r>
            <a:r>
              <a:rPr lang="en-US" sz="3200" dirty="0" err="1"/>
              <a:t>nhục</a:t>
            </a:r>
            <a:r>
              <a:rPr lang="en-US" sz="3200" dirty="0"/>
              <a:t>, </a:t>
            </a:r>
            <a:r>
              <a:rPr lang="en-US" sz="3200" dirty="0" err="1"/>
              <a:t>vì</a:t>
            </a:r>
            <a:r>
              <a:rPr lang="en-US" sz="3200" dirty="0"/>
              <a:t> </a:t>
            </a:r>
            <a:r>
              <a:rPr lang="en-US" sz="3200" dirty="0" err="1"/>
              <a:t>nó</a:t>
            </a:r>
            <a:r>
              <a:rPr lang="en-US" sz="3200" dirty="0"/>
              <a:t> </a:t>
            </a:r>
            <a:r>
              <a:rPr lang="en-US" sz="3200" dirty="0" err="1"/>
              <a:t>mà</a:t>
            </a:r>
            <a:r>
              <a:rPr lang="en-US" sz="3200" dirty="0"/>
              <a:t> </a:t>
            </a:r>
            <a:r>
              <a:rPr lang="en-US" sz="3200" dirty="0" err="1"/>
              <a:t>đời</a:t>
            </a:r>
            <a:r>
              <a:rPr lang="en-US" sz="3200" dirty="0"/>
              <a:t> </a:t>
            </a:r>
            <a:r>
              <a:rPr lang="en-US" sz="3200" dirty="0" err="1"/>
              <a:t>mình</a:t>
            </a:r>
            <a:r>
              <a:rPr lang="en-US" sz="3200" dirty="0"/>
              <a:t> </a:t>
            </a:r>
            <a:r>
              <a:rPr lang="en-US" sz="3200" dirty="0" err="1"/>
              <a:t>khổ</a:t>
            </a:r>
            <a:r>
              <a:rPr lang="en-US" sz="3200" dirty="0"/>
              <a:t>...)</a:t>
            </a:r>
          </a:p>
          <a:p>
            <a:r>
              <a:rPr lang="en-US" sz="3200" dirty="0" err="1"/>
              <a:t>Đổ</a:t>
            </a:r>
            <a:r>
              <a:rPr lang="en-US" sz="3200" dirty="0"/>
              <a:t> </a:t>
            </a:r>
            <a:r>
              <a:rPr lang="en-US" sz="3200" dirty="0" err="1"/>
              <a:t>vỡ</a:t>
            </a:r>
            <a:r>
              <a:rPr lang="en-US" sz="3200" dirty="0"/>
              <a:t>, </a:t>
            </a:r>
            <a:r>
              <a:rPr lang="en-US" sz="3200" dirty="0" err="1"/>
              <a:t>trục</a:t>
            </a:r>
            <a:r>
              <a:rPr lang="en-US" sz="3200" dirty="0"/>
              <a:t> </a:t>
            </a:r>
            <a:r>
              <a:rPr lang="en-US" sz="3200" dirty="0" err="1"/>
              <a:t>trặc</a:t>
            </a:r>
            <a:r>
              <a:rPr lang="en-US" sz="3200" dirty="0"/>
              <a:t> </a:t>
            </a:r>
            <a:r>
              <a:rPr lang="en-US" sz="3200" dirty="0" err="1"/>
              <a:t>trong</a:t>
            </a:r>
            <a:r>
              <a:rPr lang="en-US" sz="3200" dirty="0"/>
              <a:t> </a:t>
            </a:r>
            <a:r>
              <a:rPr lang="en-US" sz="3200" dirty="0" err="1"/>
              <a:t>tình</a:t>
            </a:r>
            <a:r>
              <a:rPr lang="en-US" sz="3200" dirty="0"/>
              <a:t> </a:t>
            </a:r>
            <a:r>
              <a:rPr lang="en-US" sz="3200" dirty="0" err="1"/>
              <a:t>yêu</a:t>
            </a:r>
            <a:r>
              <a:rPr lang="en-US" sz="3200" dirty="0"/>
              <a:t>, </a:t>
            </a:r>
            <a:r>
              <a:rPr lang="en-US" sz="3200" dirty="0" err="1"/>
              <a:t>hôn</a:t>
            </a:r>
            <a:r>
              <a:rPr lang="en-US" sz="3200" dirty="0"/>
              <a:t> </a:t>
            </a:r>
            <a:r>
              <a:rPr lang="en-US" sz="3200" dirty="0" err="1"/>
              <a:t>nhân</a:t>
            </a:r>
            <a:r>
              <a:rPr lang="en-US" sz="3200" dirty="0"/>
              <a:t>…</a:t>
            </a:r>
          </a:p>
          <a:p>
            <a:r>
              <a:rPr lang="en-US" sz="3200" dirty="0" err="1"/>
              <a:t>Phải</a:t>
            </a:r>
            <a:r>
              <a:rPr lang="en-US" sz="3200" dirty="0"/>
              <a:t> </a:t>
            </a:r>
            <a:r>
              <a:rPr lang="en-US" sz="3200" dirty="0" err="1"/>
              <a:t>chấp</a:t>
            </a:r>
            <a:r>
              <a:rPr lang="en-US" sz="3200" dirty="0"/>
              <a:t> </a:t>
            </a:r>
            <a:r>
              <a:rPr lang="en-US" sz="3200" dirty="0" err="1"/>
              <a:t>hành</a:t>
            </a:r>
            <a:r>
              <a:rPr lang="en-US" sz="3200" dirty="0"/>
              <a:t> </a:t>
            </a:r>
            <a:r>
              <a:rPr lang="en-US" sz="3200" dirty="0" err="1"/>
              <a:t>hình</a:t>
            </a:r>
            <a:r>
              <a:rPr lang="en-US" sz="3200" dirty="0"/>
              <a:t> </a:t>
            </a:r>
            <a:r>
              <a:rPr lang="en-US" sz="3200" dirty="0" err="1"/>
              <a:t>phạt</a:t>
            </a:r>
            <a:r>
              <a:rPr lang="en-US" sz="3200" dirty="0"/>
              <a:t> </a:t>
            </a:r>
            <a:r>
              <a:rPr lang="en-US" sz="3200" dirty="0" err="1"/>
              <a:t>tù</a:t>
            </a:r>
            <a:r>
              <a:rPr lang="en-US" sz="3200" dirty="0"/>
              <a:t>.</a:t>
            </a:r>
          </a:p>
          <a:p>
            <a:r>
              <a:rPr lang="en-US" sz="3200" dirty="0" err="1"/>
              <a:t>Đi</a:t>
            </a:r>
            <a:r>
              <a:rPr lang="en-US" sz="3200" dirty="0"/>
              <a:t> </a:t>
            </a:r>
            <a:r>
              <a:rPr lang="en-US" sz="3200" dirty="0" err="1"/>
              <a:t>làm</a:t>
            </a:r>
            <a:r>
              <a:rPr lang="en-US" sz="3200" dirty="0"/>
              <a:t> </a:t>
            </a:r>
            <a:r>
              <a:rPr lang="en-US" sz="3200" dirty="0" err="1"/>
              <a:t>ăn</a:t>
            </a:r>
            <a:r>
              <a:rPr lang="en-US" sz="3200" dirty="0"/>
              <a:t> </a:t>
            </a:r>
            <a:r>
              <a:rPr lang="en-US" sz="3200" dirty="0" err="1"/>
              <a:t>xa</a:t>
            </a:r>
            <a:r>
              <a:rPr lang="en-US" sz="3200" dirty="0"/>
              <a:t> </a:t>
            </a:r>
            <a:r>
              <a:rPr lang="en-US" sz="3200" dirty="0" err="1"/>
              <a:t>lâu</a:t>
            </a:r>
            <a:r>
              <a:rPr lang="en-US" sz="3200" dirty="0"/>
              <a:t> </a:t>
            </a:r>
            <a:r>
              <a:rPr lang="en-US" sz="3200" dirty="0" err="1" smtClean="0"/>
              <a:t>ngày</a:t>
            </a:r>
            <a:endParaRPr lang="en-US" sz="3200" dirty="0"/>
          </a:p>
          <a:p>
            <a:r>
              <a:rPr lang="en-US" sz="3200" dirty="0" err="1" smtClean="0"/>
              <a:t>Mải</a:t>
            </a:r>
            <a:r>
              <a:rPr lang="en-US" sz="3200" dirty="0" smtClean="0"/>
              <a:t> </a:t>
            </a:r>
            <a:r>
              <a:rPr lang="en-US" sz="3200" dirty="0" err="1" smtClean="0"/>
              <a:t>làm</a:t>
            </a:r>
            <a:r>
              <a:rPr lang="en-US" sz="3200" dirty="0" smtClean="0"/>
              <a:t> </a:t>
            </a:r>
            <a:r>
              <a:rPr lang="en-US" sz="3200" dirty="0" err="1" smtClean="0"/>
              <a:t>ăn</a:t>
            </a:r>
            <a:r>
              <a:rPr lang="en-US" sz="3200" dirty="0" smtClean="0"/>
              <a:t>, </a:t>
            </a:r>
            <a:r>
              <a:rPr lang="en-US" sz="3200" dirty="0" err="1" smtClean="0"/>
              <a:t>phát</a:t>
            </a:r>
            <a:r>
              <a:rPr lang="en-US" sz="3200" dirty="0" smtClean="0"/>
              <a:t> </a:t>
            </a:r>
            <a:r>
              <a:rPr lang="en-US" sz="3200" dirty="0" err="1" smtClean="0"/>
              <a:t>triển</a:t>
            </a:r>
            <a:r>
              <a:rPr lang="en-US" sz="3200" dirty="0" smtClean="0"/>
              <a:t> </a:t>
            </a:r>
            <a:r>
              <a:rPr lang="en-US" sz="3200" dirty="0" err="1" smtClean="0"/>
              <a:t>kinh</a:t>
            </a:r>
            <a:r>
              <a:rPr lang="en-US" sz="3200" dirty="0" smtClean="0"/>
              <a:t> </a:t>
            </a:r>
            <a:r>
              <a:rPr lang="en-US" sz="3200" dirty="0" err="1" smtClean="0"/>
              <a:t>tế</a:t>
            </a:r>
            <a:r>
              <a:rPr lang="en-US" sz="3200" dirty="0" smtClean="0"/>
              <a:t> (</a:t>
            </a:r>
            <a:r>
              <a:rPr lang="en-US" sz="3200" dirty="0" err="1" smtClean="0"/>
              <a:t>không</a:t>
            </a:r>
            <a:r>
              <a:rPr lang="en-US" sz="3200" dirty="0" smtClean="0"/>
              <a:t> </a:t>
            </a:r>
            <a:r>
              <a:rPr lang="en-US" sz="3200" dirty="0" err="1" smtClean="0"/>
              <a:t>dành</a:t>
            </a:r>
            <a:r>
              <a:rPr lang="en-US" sz="3200" dirty="0" smtClean="0"/>
              <a:t> </a:t>
            </a:r>
            <a:r>
              <a:rPr lang="en-US" sz="3200" dirty="0" err="1" smtClean="0"/>
              <a:t>thời</a:t>
            </a:r>
            <a:r>
              <a:rPr lang="en-US" sz="3200" dirty="0" smtClean="0"/>
              <a:t> </a:t>
            </a:r>
            <a:r>
              <a:rPr lang="en-US" sz="3200" dirty="0" err="1" smtClean="0"/>
              <a:t>gian</a:t>
            </a:r>
            <a:r>
              <a:rPr lang="en-US" sz="3200" dirty="0" smtClean="0"/>
              <a:t> </a:t>
            </a:r>
            <a:r>
              <a:rPr lang="en-US" sz="3200" dirty="0" err="1" smtClean="0"/>
              <a:t>cho</a:t>
            </a:r>
            <a:r>
              <a:rPr lang="en-US" sz="3200" dirty="0" smtClean="0"/>
              <a:t> con)...</a:t>
            </a:r>
            <a:endParaRPr lang="en-US" sz="3200" dirty="0"/>
          </a:p>
          <a:p>
            <a:endParaRPr lang="en-US" dirty="0"/>
          </a:p>
        </p:txBody>
      </p:sp>
    </p:spTree>
    <p:extLst>
      <p:ext uri="{BB962C8B-B14F-4D97-AF65-F5344CB8AC3E}">
        <p14:creationId xmlns:p14="http://schemas.microsoft.com/office/powerpoint/2010/main" val="173358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86" y="1261810"/>
            <a:ext cx="6241077" cy="546677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8863" y="930884"/>
            <a:ext cx="5172797" cy="5649113"/>
          </a:xfrm>
          <a:prstGeom prst="rect">
            <a:avLst/>
          </a:prstGeom>
        </p:spPr>
      </p:pic>
      <p:sp>
        <p:nvSpPr>
          <p:cNvPr id="6" name="Title 1">
            <a:extLst>
              <a:ext uri="{FF2B5EF4-FFF2-40B4-BE49-F238E27FC236}">
                <a16:creationId xmlns:a16="http://schemas.microsoft.com/office/drawing/2014/main" id="{45D34FEA-CD07-4BF4-A389-78850F5DC5DE}"/>
              </a:ext>
            </a:extLst>
          </p:cNvPr>
          <p:cNvSpPr>
            <a:spLocks noGrp="1"/>
          </p:cNvSpPr>
          <p:nvPr>
            <p:ph type="title"/>
          </p:nvPr>
        </p:nvSpPr>
        <p:spPr>
          <a:xfrm>
            <a:off x="1471749" y="402528"/>
            <a:ext cx="5190309" cy="859282"/>
          </a:xfrm>
        </p:spPr>
        <p:txBody>
          <a:bodyPr>
            <a:normAutofit/>
          </a:bodyPr>
          <a:lstStyle/>
          <a:p>
            <a:r>
              <a:rPr lang="en-US" sz="4000" dirty="0" err="1"/>
              <a:t>Một</a:t>
            </a:r>
            <a:r>
              <a:rPr lang="en-US" sz="4000" dirty="0"/>
              <a:t> </a:t>
            </a:r>
            <a:r>
              <a:rPr lang="en-US" sz="4000" dirty="0" err="1"/>
              <a:t>vài</a:t>
            </a:r>
            <a:r>
              <a:rPr lang="en-US" sz="4000" dirty="0"/>
              <a:t> </a:t>
            </a:r>
            <a:r>
              <a:rPr lang="en-US" sz="4000" dirty="0" err="1"/>
              <a:t>ví</a:t>
            </a:r>
            <a:r>
              <a:rPr lang="en-US" sz="4000" dirty="0"/>
              <a:t> </a:t>
            </a:r>
            <a:r>
              <a:rPr lang="en-US" sz="4000" dirty="0" err="1"/>
              <a:t>dụ</a:t>
            </a:r>
            <a:r>
              <a:rPr lang="en-US" sz="4000" dirty="0"/>
              <a:t>…</a:t>
            </a:r>
          </a:p>
        </p:txBody>
      </p:sp>
    </p:spTree>
    <p:extLst>
      <p:ext uri="{BB962C8B-B14F-4D97-AF65-F5344CB8AC3E}">
        <p14:creationId xmlns:p14="http://schemas.microsoft.com/office/powerpoint/2010/main" val="3842256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A picture containing clock&#10;&#10;Description automatically generated">
            <a:extLst>
              <a:ext uri="{FF2B5EF4-FFF2-40B4-BE49-F238E27FC236}">
                <a16:creationId xmlns:a16="http://schemas.microsoft.com/office/drawing/2014/main" id="{DD077415-C027-4000-BF9D-B4D6B6148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6069"/>
            <a:ext cx="2557743" cy="305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 picture containing drawing&#10;&#10;Description automatically generated">
            <a:extLst>
              <a:ext uri="{FF2B5EF4-FFF2-40B4-BE49-F238E27FC236}">
                <a16:creationId xmlns:a16="http://schemas.microsoft.com/office/drawing/2014/main" id="{F9E44A43-54F9-4881-888F-43D29B7D5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4488" y="1567311"/>
            <a:ext cx="2626378" cy="421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CB439C84-852D-45AA-9200-F5F5F199C559}"/>
              </a:ext>
            </a:extLst>
          </p:cNvPr>
          <p:cNvSpPr txBox="1">
            <a:spLocks noChangeArrowheads="1"/>
          </p:cNvSpPr>
          <p:nvPr/>
        </p:nvSpPr>
        <p:spPr bwMode="auto">
          <a:xfrm>
            <a:off x="2690922" y="2090178"/>
            <a:ext cx="6201287" cy="4543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0825" indent="-250825">
              <a:lnSpc>
                <a:spcPct val="110000"/>
              </a:lnSpc>
              <a:spcBef>
                <a:spcPts val="1000"/>
              </a:spcBef>
              <a:buSzPct val="80000"/>
              <a:buFont typeface="Arial" panose="020B0604020202020204" pitchFamily="34" charset="0"/>
              <a:buChar char="•"/>
              <a:defRPr sz="2200">
                <a:solidFill>
                  <a:schemeClr val="accent1"/>
                </a:solidFill>
                <a:latin typeface="Calibri" panose="020F0502020204030204" pitchFamily="34" charset="0"/>
              </a:defRPr>
            </a:lvl1pPr>
            <a:lvl2pPr marL="512763" indent="-260350">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2pPr>
            <a:lvl3pPr marL="765175" indent="-252413">
              <a:lnSpc>
                <a:spcPct val="110000"/>
              </a:lnSpc>
              <a:spcBef>
                <a:spcPts val="1000"/>
              </a:spcBef>
              <a:buSzPct val="80000"/>
              <a:buFont typeface="Arial" panose="020B0604020202020204" pitchFamily="34" charset="0"/>
              <a:buChar char="•"/>
              <a:defRPr i="1">
                <a:solidFill>
                  <a:schemeClr val="accent1"/>
                </a:solidFill>
                <a:latin typeface="Calibri" panose="020F0502020204030204" pitchFamily="34" charset="0"/>
              </a:defRPr>
            </a:lvl3pPr>
            <a:lvl4pPr marL="1016000" indent="-250825">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4pPr>
            <a:lvl5pPr marL="1277938" indent="-260350">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5pPr>
            <a:lvl6pPr marL="17351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6pPr>
            <a:lvl7pPr marL="21923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7pPr>
            <a:lvl8pPr marL="26495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8pPr>
            <a:lvl9pPr marL="31067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9pPr>
          </a:lstStyle>
          <a:p>
            <a:pPr algn="just">
              <a:buFont typeface="Arial" panose="020B0604020202020204" pitchFamily="34" charset="0"/>
              <a:buNone/>
            </a:pPr>
            <a:r>
              <a:rPr lang="pt-BR" altLang="en-US" sz="2118" i="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mn-lt"/>
                <a:cs typeface="Times New Roman" panose="02020603050405020304" pitchFamily="18" charset="0"/>
              </a:rPr>
              <a:t>Bạo</a:t>
            </a:r>
            <a:r>
              <a:rPr lang="en-US" altLang="en-US" sz="3200" b="1" dirty="0">
                <a:solidFill>
                  <a:srgbClr val="C00000"/>
                </a:solidFill>
                <a:latin typeface="+mn-lt"/>
                <a:cs typeface="Times New Roman" panose="02020603050405020304" pitchFamily="18" charset="0"/>
              </a:rPr>
              <a:t> </a:t>
            </a:r>
            <a:r>
              <a:rPr lang="en-US" altLang="en-US" sz="3200" b="1" dirty="0" err="1">
                <a:solidFill>
                  <a:srgbClr val="C00000"/>
                </a:solidFill>
                <a:latin typeface="+mn-lt"/>
                <a:cs typeface="Times New Roman" panose="02020603050405020304" pitchFamily="18" charset="0"/>
              </a:rPr>
              <a:t>lực</a:t>
            </a:r>
            <a:r>
              <a:rPr lang="en-US" altLang="en-US" sz="3200" b="1" dirty="0">
                <a:solidFill>
                  <a:srgbClr val="C00000"/>
                </a:solidFill>
                <a:latin typeface="+mn-lt"/>
                <a:cs typeface="Times New Roman" panose="02020603050405020304" pitchFamily="18" charset="0"/>
              </a:rPr>
              <a:t> </a:t>
            </a:r>
            <a:r>
              <a:rPr lang="en-US" altLang="en-US" sz="3200" b="1" dirty="0" err="1">
                <a:solidFill>
                  <a:srgbClr val="C00000"/>
                </a:solidFill>
                <a:latin typeface="+mn-lt"/>
                <a:cs typeface="Times New Roman" panose="02020603050405020304" pitchFamily="18" charset="0"/>
              </a:rPr>
              <a:t>trẻ</a:t>
            </a:r>
            <a:r>
              <a:rPr lang="en-US" altLang="en-US" sz="3200" b="1" dirty="0">
                <a:solidFill>
                  <a:srgbClr val="C00000"/>
                </a:solidFill>
                <a:latin typeface="+mn-lt"/>
                <a:cs typeface="Times New Roman" panose="02020603050405020304" pitchFamily="18" charset="0"/>
              </a:rPr>
              <a:t> </a:t>
            </a:r>
            <a:r>
              <a:rPr lang="en-US" altLang="en-US" sz="3200" b="1" dirty="0" err="1">
                <a:solidFill>
                  <a:srgbClr val="C00000"/>
                </a:solidFill>
                <a:latin typeface="+mn-lt"/>
                <a:cs typeface="Times New Roman" panose="02020603050405020304" pitchFamily="18" charset="0"/>
              </a:rPr>
              <a:t>em</a:t>
            </a:r>
            <a:r>
              <a:rPr lang="en-US" altLang="en-US" sz="3200" b="1" dirty="0">
                <a:solidFill>
                  <a:srgbClr val="C00000"/>
                </a:solidFill>
                <a:latin typeface="+mn-lt"/>
                <a:cs typeface="Times New Roman" panose="02020603050405020304" pitchFamily="18" charset="0"/>
              </a:rPr>
              <a:t> </a:t>
            </a:r>
            <a:r>
              <a:rPr lang="en-US" altLang="en-US" sz="3200" dirty="0" err="1">
                <a:solidFill>
                  <a:schemeClr val="tx1"/>
                </a:solidFill>
                <a:latin typeface="+mn-lt"/>
                <a:cs typeface="Times New Roman" panose="02020603050405020304" pitchFamily="18" charset="0"/>
              </a:rPr>
              <a:t>là</a:t>
            </a:r>
            <a:r>
              <a:rPr lang="en-US" altLang="en-US" sz="3200" dirty="0">
                <a:solidFill>
                  <a:schemeClr val="tx1"/>
                </a:solidFill>
                <a:latin typeface="+mn-lt"/>
                <a:cs typeface="Times New Roman" panose="02020603050405020304" pitchFamily="18" charset="0"/>
              </a:rPr>
              <a:t> </a:t>
            </a:r>
            <a:r>
              <a:rPr lang="en-US" altLang="en-US" sz="3200" dirty="0" err="1">
                <a:solidFill>
                  <a:schemeClr val="tx1"/>
                </a:solidFill>
                <a:latin typeface="+mn-lt"/>
                <a:cs typeface="Times New Roman" panose="02020603050405020304" pitchFamily="18" charset="0"/>
              </a:rPr>
              <a:t>hành</a:t>
            </a:r>
            <a:r>
              <a:rPr lang="en-US" altLang="en-US" sz="3200" dirty="0">
                <a:solidFill>
                  <a:schemeClr val="tx1"/>
                </a:solidFill>
                <a:latin typeface="+mn-lt"/>
                <a:cs typeface="Times New Roman" panose="02020603050405020304" pitchFamily="18" charset="0"/>
              </a:rPr>
              <a:t> vi </a:t>
            </a:r>
            <a:r>
              <a:rPr lang="en-US" altLang="en-US" sz="3200" dirty="0" err="1">
                <a:solidFill>
                  <a:schemeClr val="tx1"/>
                </a:solidFill>
                <a:latin typeface="+mn-lt"/>
                <a:cs typeface="Times New Roman" panose="02020603050405020304" pitchFamily="18" charset="0"/>
              </a:rPr>
              <a:t>hành</a:t>
            </a:r>
            <a:r>
              <a:rPr lang="en-US" altLang="en-US" sz="3200" dirty="0">
                <a:solidFill>
                  <a:schemeClr val="tx1"/>
                </a:solidFill>
                <a:latin typeface="+mn-lt"/>
                <a:cs typeface="Times New Roman" panose="02020603050405020304" pitchFamily="18" charset="0"/>
              </a:rPr>
              <a:t> </a:t>
            </a:r>
            <a:r>
              <a:rPr lang="en-US" altLang="en-US" sz="3200" dirty="0" err="1">
                <a:solidFill>
                  <a:schemeClr val="tx1"/>
                </a:solidFill>
                <a:latin typeface="+mn-lt"/>
                <a:cs typeface="Times New Roman" panose="02020603050405020304" pitchFamily="18" charset="0"/>
              </a:rPr>
              <a:t>hạ</a:t>
            </a:r>
            <a:r>
              <a:rPr lang="en-US" altLang="en-US" sz="3200" dirty="0">
                <a:solidFill>
                  <a:schemeClr val="tx1"/>
                </a:solidFill>
                <a:latin typeface="+mn-lt"/>
                <a:cs typeface="Times New Roman" panose="02020603050405020304" pitchFamily="18" charset="0"/>
              </a:rPr>
              <a:t>, </a:t>
            </a:r>
            <a:r>
              <a:rPr lang="en-US" altLang="en-US" sz="3200" dirty="0" err="1">
                <a:solidFill>
                  <a:schemeClr val="tx1"/>
                </a:solidFill>
                <a:latin typeface="+mn-lt"/>
                <a:cs typeface="Times New Roman" panose="02020603050405020304" pitchFamily="18" charset="0"/>
              </a:rPr>
              <a:t>ngược</a:t>
            </a:r>
            <a:r>
              <a:rPr lang="en-US" altLang="en-US" sz="3200" dirty="0">
                <a:solidFill>
                  <a:schemeClr val="tx1"/>
                </a:solidFill>
                <a:latin typeface="+mn-lt"/>
                <a:cs typeface="Times New Roman" panose="02020603050405020304" pitchFamily="18" charset="0"/>
              </a:rPr>
              <a:t> </a:t>
            </a:r>
            <a:r>
              <a:rPr lang="en-US" altLang="en-US" sz="3200" dirty="0" err="1">
                <a:solidFill>
                  <a:schemeClr val="tx1"/>
                </a:solidFill>
                <a:latin typeface="+mn-lt"/>
                <a:cs typeface="Times New Roman" panose="02020603050405020304" pitchFamily="18" charset="0"/>
              </a:rPr>
              <a:t>đãi</a:t>
            </a:r>
            <a:r>
              <a:rPr lang="en-US" altLang="en-US" sz="3200" dirty="0">
                <a:solidFill>
                  <a:schemeClr val="tx1"/>
                </a:solidFill>
                <a:latin typeface="+mn-lt"/>
                <a:cs typeface="Times New Roman" panose="02020603050405020304" pitchFamily="18" charset="0"/>
              </a:rPr>
              <a:t>, </a:t>
            </a:r>
            <a:r>
              <a:rPr lang="en-US" altLang="en-US" sz="3200" dirty="0" err="1">
                <a:solidFill>
                  <a:schemeClr val="tx1"/>
                </a:solidFill>
                <a:latin typeface="+mn-lt"/>
                <a:cs typeface="Times New Roman" panose="02020603050405020304" pitchFamily="18" charset="0"/>
              </a:rPr>
              <a:t>đánh</a:t>
            </a:r>
            <a:r>
              <a:rPr lang="en-US" altLang="en-US" sz="3200" dirty="0">
                <a:solidFill>
                  <a:schemeClr val="tx1"/>
                </a:solidFill>
                <a:latin typeface="+mn-lt"/>
                <a:cs typeface="Times New Roman" panose="02020603050405020304" pitchFamily="18" charset="0"/>
              </a:rPr>
              <a:t> </a:t>
            </a:r>
            <a:r>
              <a:rPr lang="en-US" altLang="en-US" sz="3200" dirty="0" err="1">
                <a:solidFill>
                  <a:schemeClr val="tx1"/>
                </a:solidFill>
                <a:latin typeface="+mn-lt"/>
                <a:cs typeface="Times New Roman" panose="02020603050405020304" pitchFamily="18" charset="0"/>
              </a:rPr>
              <a:t>đập</a:t>
            </a:r>
            <a:r>
              <a:rPr lang="en-US" altLang="en-US" sz="3200" dirty="0">
                <a:solidFill>
                  <a:schemeClr val="tx1"/>
                </a:solidFill>
                <a:latin typeface="+mn-lt"/>
                <a:cs typeface="Times New Roman" panose="02020603050405020304" pitchFamily="18" charset="0"/>
              </a:rPr>
              <a:t>; </a:t>
            </a:r>
            <a:r>
              <a:rPr lang="en-US" altLang="en-US" sz="3200" dirty="0" err="1">
                <a:solidFill>
                  <a:schemeClr val="tx1"/>
                </a:solidFill>
                <a:latin typeface="+mn-lt"/>
                <a:cs typeface="Times New Roman" panose="02020603050405020304" pitchFamily="18" charset="0"/>
              </a:rPr>
              <a:t>xâm</a:t>
            </a:r>
            <a:r>
              <a:rPr lang="en-US" altLang="en-US" sz="3200" dirty="0">
                <a:solidFill>
                  <a:schemeClr val="tx1"/>
                </a:solidFill>
                <a:latin typeface="+mn-lt"/>
                <a:cs typeface="Times New Roman" panose="02020603050405020304" pitchFamily="18" charset="0"/>
              </a:rPr>
              <a:t> </a:t>
            </a:r>
            <a:r>
              <a:rPr lang="en-US" altLang="en-US" sz="3200" dirty="0" err="1">
                <a:solidFill>
                  <a:schemeClr val="tx1"/>
                </a:solidFill>
                <a:latin typeface="+mn-lt"/>
                <a:cs typeface="Times New Roman" panose="02020603050405020304" pitchFamily="18" charset="0"/>
              </a:rPr>
              <a:t>hại</a:t>
            </a:r>
            <a:r>
              <a:rPr lang="en-US" altLang="en-US" sz="3200" dirty="0">
                <a:solidFill>
                  <a:schemeClr val="tx1"/>
                </a:solidFill>
                <a:latin typeface="+mn-lt"/>
                <a:cs typeface="Times New Roman" panose="02020603050405020304" pitchFamily="18" charset="0"/>
              </a:rPr>
              <a:t> </a:t>
            </a:r>
            <a:r>
              <a:rPr lang="en-US" altLang="en-US" sz="3200" dirty="0" err="1">
                <a:solidFill>
                  <a:schemeClr val="tx1"/>
                </a:solidFill>
                <a:latin typeface="+mn-lt"/>
                <a:cs typeface="Times New Roman" panose="02020603050405020304" pitchFamily="18" charset="0"/>
              </a:rPr>
              <a:t>thân</a:t>
            </a:r>
            <a:r>
              <a:rPr lang="en-US" altLang="en-US" sz="3200" dirty="0">
                <a:solidFill>
                  <a:schemeClr val="tx1"/>
                </a:solidFill>
                <a:latin typeface="+mn-lt"/>
                <a:cs typeface="Times New Roman" panose="02020603050405020304" pitchFamily="18" charset="0"/>
              </a:rPr>
              <a:t> </a:t>
            </a:r>
            <a:r>
              <a:rPr lang="en-US" altLang="en-US" sz="3200" dirty="0" err="1">
                <a:solidFill>
                  <a:schemeClr val="tx1"/>
                </a:solidFill>
                <a:latin typeface="+mn-lt"/>
                <a:cs typeface="Times New Roman" panose="02020603050405020304" pitchFamily="18" charset="0"/>
              </a:rPr>
              <a:t>thể</a:t>
            </a:r>
            <a:r>
              <a:rPr lang="en-US" altLang="en-US" sz="3200" dirty="0">
                <a:solidFill>
                  <a:schemeClr val="tx1"/>
                </a:solidFill>
                <a:latin typeface="+mn-lt"/>
                <a:cs typeface="Times New Roman" panose="02020603050405020304" pitchFamily="18" charset="0"/>
              </a:rPr>
              <a:t>, </a:t>
            </a:r>
            <a:r>
              <a:rPr lang="en-US" altLang="en-US" sz="3200" dirty="0" err="1">
                <a:solidFill>
                  <a:schemeClr val="tx1"/>
                </a:solidFill>
                <a:latin typeface="+mn-lt"/>
                <a:cs typeface="Times New Roman" panose="02020603050405020304" pitchFamily="18" charset="0"/>
              </a:rPr>
              <a:t>sức</a:t>
            </a:r>
            <a:r>
              <a:rPr lang="en-US" altLang="en-US" sz="3200" dirty="0">
                <a:solidFill>
                  <a:schemeClr val="tx1"/>
                </a:solidFill>
                <a:latin typeface="+mn-lt"/>
                <a:cs typeface="Times New Roman" panose="02020603050405020304" pitchFamily="18" charset="0"/>
              </a:rPr>
              <a:t> </a:t>
            </a:r>
            <a:r>
              <a:rPr lang="en-US" altLang="en-US" sz="3200" dirty="0" err="1">
                <a:solidFill>
                  <a:schemeClr val="tx1"/>
                </a:solidFill>
                <a:latin typeface="+mn-lt"/>
                <a:cs typeface="Times New Roman" panose="02020603050405020304" pitchFamily="18" charset="0"/>
              </a:rPr>
              <a:t>khỏe</a:t>
            </a:r>
            <a:r>
              <a:rPr lang="en-US" altLang="en-US" sz="3200" dirty="0">
                <a:solidFill>
                  <a:schemeClr val="tx1"/>
                </a:solidFill>
                <a:latin typeface="+mn-lt"/>
                <a:cs typeface="Times New Roman" panose="02020603050405020304" pitchFamily="18" charset="0"/>
              </a:rPr>
              <a:t>; </a:t>
            </a:r>
            <a:r>
              <a:rPr lang="en-US" altLang="en-US" sz="3200" dirty="0" err="1">
                <a:solidFill>
                  <a:schemeClr val="tx1"/>
                </a:solidFill>
                <a:latin typeface="+mn-lt"/>
                <a:cs typeface="Times New Roman" panose="02020603050405020304" pitchFamily="18" charset="0"/>
              </a:rPr>
              <a:t>lăng</a:t>
            </a:r>
            <a:r>
              <a:rPr lang="en-US" altLang="en-US" sz="3200" dirty="0">
                <a:solidFill>
                  <a:schemeClr val="tx1"/>
                </a:solidFill>
                <a:latin typeface="+mn-lt"/>
                <a:cs typeface="Times New Roman" panose="02020603050405020304" pitchFamily="18" charset="0"/>
              </a:rPr>
              <a:t> </a:t>
            </a:r>
            <a:r>
              <a:rPr lang="en-US" altLang="en-US" sz="3200" dirty="0" err="1">
                <a:solidFill>
                  <a:schemeClr val="tx1"/>
                </a:solidFill>
                <a:latin typeface="+mn-lt"/>
                <a:cs typeface="Times New Roman" panose="02020603050405020304" pitchFamily="18" charset="0"/>
              </a:rPr>
              <a:t>mạ</a:t>
            </a:r>
            <a:r>
              <a:rPr lang="en-US" altLang="en-US" sz="3200" dirty="0">
                <a:solidFill>
                  <a:schemeClr val="tx1"/>
                </a:solidFill>
                <a:latin typeface="+mn-lt"/>
                <a:cs typeface="Times New Roman" panose="02020603050405020304" pitchFamily="18" charset="0"/>
              </a:rPr>
              <a:t>, </a:t>
            </a:r>
            <a:r>
              <a:rPr lang="en-US" altLang="en-US" sz="3200" dirty="0" err="1">
                <a:solidFill>
                  <a:schemeClr val="tx1"/>
                </a:solidFill>
                <a:latin typeface="+mn-lt"/>
                <a:cs typeface="Times New Roman" panose="02020603050405020304" pitchFamily="18" charset="0"/>
              </a:rPr>
              <a:t>xúc</a:t>
            </a:r>
            <a:r>
              <a:rPr lang="en-US" altLang="en-US" sz="3200" dirty="0">
                <a:solidFill>
                  <a:schemeClr val="tx1"/>
                </a:solidFill>
                <a:latin typeface="+mn-lt"/>
                <a:cs typeface="Times New Roman" panose="02020603050405020304" pitchFamily="18" charset="0"/>
              </a:rPr>
              <a:t> </a:t>
            </a:r>
            <a:r>
              <a:rPr lang="en-US" altLang="en-US" sz="3200" dirty="0" err="1">
                <a:solidFill>
                  <a:schemeClr val="tx1"/>
                </a:solidFill>
                <a:latin typeface="+mn-lt"/>
                <a:cs typeface="Times New Roman" panose="02020603050405020304" pitchFamily="18" charset="0"/>
              </a:rPr>
              <a:t>phạm</a:t>
            </a:r>
            <a:r>
              <a:rPr lang="en-US" altLang="en-US" sz="3200" dirty="0">
                <a:solidFill>
                  <a:schemeClr val="tx1"/>
                </a:solidFill>
                <a:latin typeface="+mn-lt"/>
                <a:cs typeface="Times New Roman" panose="02020603050405020304" pitchFamily="18" charset="0"/>
              </a:rPr>
              <a:t> </a:t>
            </a:r>
            <a:r>
              <a:rPr lang="en-US" altLang="en-US" sz="3200" dirty="0" err="1">
                <a:solidFill>
                  <a:schemeClr val="tx1"/>
                </a:solidFill>
                <a:latin typeface="+mn-lt"/>
                <a:cs typeface="Times New Roman" panose="02020603050405020304" pitchFamily="18" charset="0"/>
              </a:rPr>
              <a:t>danh</a:t>
            </a:r>
            <a:r>
              <a:rPr lang="en-US" altLang="en-US" sz="3200" dirty="0">
                <a:solidFill>
                  <a:schemeClr val="tx1"/>
                </a:solidFill>
                <a:latin typeface="+mn-lt"/>
                <a:cs typeface="Times New Roman" panose="02020603050405020304" pitchFamily="18" charset="0"/>
              </a:rPr>
              <a:t> </a:t>
            </a:r>
            <a:r>
              <a:rPr lang="en-US" altLang="en-US" sz="3200" dirty="0" err="1">
                <a:solidFill>
                  <a:schemeClr val="tx1"/>
                </a:solidFill>
                <a:latin typeface="+mn-lt"/>
                <a:cs typeface="Times New Roman" panose="02020603050405020304" pitchFamily="18" charset="0"/>
              </a:rPr>
              <a:t>dự</a:t>
            </a:r>
            <a:r>
              <a:rPr lang="pt-BR" altLang="en-US" sz="3200" dirty="0">
                <a:solidFill>
                  <a:schemeClr val="tx1"/>
                </a:solidFill>
                <a:latin typeface="+mn-lt"/>
                <a:cs typeface="Times New Roman" panose="02020603050405020304" pitchFamily="18" charset="0"/>
              </a:rPr>
              <a:t>, </a:t>
            </a:r>
            <a:r>
              <a:rPr lang="en-US" altLang="en-US" sz="3200" dirty="0" err="1">
                <a:solidFill>
                  <a:schemeClr val="tx1"/>
                </a:solidFill>
                <a:latin typeface="+mn-lt"/>
                <a:cs typeface="Times New Roman" panose="02020603050405020304" pitchFamily="18" charset="0"/>
              </a:rPr>
              <a:t>nhân</a:t>
            </a:r>
            <a:r>
              <a:rPr lang="en-US" altLang="en-US" sz="3200" dirty="0">
                <a:solidFill>
                  <a:schemeClr val="tx1"/>
                </a:solidFill>
                <a:latin typeface="+mn-lt"/>
                <a:cs typeface="Times New Roman" panose="02020603050405020304" pitchFamily="18" charset="0"/>
              </a:rPr>
              <a:t> </a:t>
            </a:r>
            <a:r>
              <a:rPr lang="en-US" altLang="en-US" sz="3200" dirty="0" err="1">
                <a:solidFill>
                  <a:schemeClr val="tx1"/>
                </a:solidFill>
                <a:latin typeface="+mn-lt"/>
                <a:cs typeface="Times New Roman" panose="02020603050405020304" pitchFamily="18" charset="0"/>
              </a:rPr>
              <a:t>phẩm</a:t>
            </a:r>
            <a:r>
              <a:rPr lang="en-US" altLang="en-US" sz="3200" dirty="0">
                <a:solidFill>
                  <a:schemeClr val="tx1"/>
                </a:solidFill>
                <a:latin typeface="+mn-lt"/>
                <a:cs typeface="Times New Roman" panose="02020603050405020304" pitchFamily="18" charset="0"/>
              </a:rPr>
              <a:t>; </a:t>
            </a:r>
            <a:r>
              <a:rPr lang="en-US" altLang="en-US" sz="3200" dirty="0" err="1">
                <a:solidFill>
                  <a:schemeClr val="tx1"/>
                </a:solidFill>
                <a:latin typeface="+mn-lt"/>
                <a:cs typeface="Times New Roman" panose="02020603050405020304" pitchFamily="18" charset="0"/>
              </a:rPr>
              <a:t>cô</a:t>
            </a:r>
            <a:r>
              <a:rPr lang="en-US" altLang="en-US" sz="3200" dirty="0">
                <a:solidFill>
                  <a:schemeClr val="tx1"/>
                </a:solidFill>
                <a:latin typeface="+mn-lt"/>
                <a:cs typeface="Times New Roman" panose="02020603050405020304" pitchFamily="18" charset="0"/>
              </a:rPr>
              <a:t> </a:t>
            </a:r>
            <a:r>
              <a:rPr lang="en-US" altLang="en-US" sz="3200" dirty="0" err="1">
                <a:solidFill>
                  <a:schemeClr val="tx1"/>
                </a:solidFill>
                <a:latin typeface="+mn-lt"/>
                <a:cs typeface="Times New Roman" panose="02020603050405020304" pitchFamily="18" charset="0"/>
              </a:rPr>
              <a:t>lập</a:t>
            </a:r>
            <a:r>
              <a:rPr lang="en-US" altLang="en-US" sz="3200" dirty="0">
                <a:solidFill>
                  <a:schemeClr val="tx1"/>
                </a:solidFill>
                <a:latin typeface="+mn-lt"/>
                <a:cs typeface="Times New Roman" panose="02020603050405020304" pitchFamily="18" charset="0"/>
              </a:rPr>
              <a:t>, </a:t>
            </a:r>
            <a:r>
              <a:rPr lang="en-US" altLang="en-US" sz="3200" dirty="0" err="1">
                <a:solidFill>
                  <a:schemeClr val="tx1"/>
                </a:solidFill>
                <a:latin typeface="+mn-lt"/>
                <a:cs typeface="Times New Roman" panose="02020603050405020304" pitchFamily="18" charset="0"/>
              </a:rPr>
              <a:t>xua</a:t>
            </a:r>
            <a:r>
              <a:rPr lang="en-US" altLang="en-US" sz="3200" dirty="0">
                <a:solidFill>
                  <a:schemeClr val="tx1"/>
                </a:solidFill>
                <a:latin typeface="+mn-lt"/>
                <a:cs typeface="Times New Roman" panose="02020603050405020304" pitchFamily="18" charset="0"/>
              </a:rPr>
              <a:t> </a:t>
            </a:r>
            <a:r>
              <a:rPr lang="en-US" altLang="en-US" sz="3200" dirty="0" err="1">
                <a:solidFill>
                  <a:schemeClr val="tx1"/>
                </a:solidFill>
                <a:latin typeface="+mn-lt"/>
                <a:cs typeface="Times New Roman" panose="02020603050405020304" pitchFamily="18" charset="0"/>
              </a:rPr>
              <a:t>đuổi</a:t>
            </a:r>
            <a:r>
              <a:rPr lang="en-US" altLang="en-US" sz="3200" dirty="0">
                <a:solidFill>
                  <a:schemeClr val="tx1"/>
                </a:solidFill>
                <a:latin typeface="+mn-lt"/>
                <a:cs typeface="Times New Roman" panose="02020603050405020304" pitchFamily="18" charset="0"/>
              </a:rPr>
              <a:t> </a:t>
            </a:r>
            <a:r>
              <a:rPr lang="en-US" altLang="en-US" sz="3200" dirty="0" err="1">
                <a:solidFill>
                  <a:schemeClr val="tx1"/>
                </a:solidFill>
                <a:latin typeface="+mn-lt"/>
                <a:cs typeface="Times New Roman" panose="02020603050405020304" pitchFamily="18" charset="0"/>
              </a:rPr>
              <a:t>và</a:t>
            </a:r>
            <a:r>
              <a:rPr lang="en-US" altLang="en-US" sz="3200" dirty="0">
                <a:solidFill>
                  <a:schemeClr val="tx1"/>
                </a:solidFill>
                <a:latin typeface="+mn-lt"/>
                <a:cs typeface="Times New Roman" panose="02020603050405020304" pitchFamily="18" charset="0"/>
              </a:rPr>
              <a:t> </a:t>
            </a:r>
            <a:r>
              <a:rPr lang="en-US" altLang="en-US" sz="3200" dirty="0" err="1">
                <a:solidFill>
                  <a:schemeClr val="tx1"/>
                </a:solidFill>
                <a:latin typeface="+mn-lt"/>
                <a:cs typeface="Times New Roman" panose="02020603050405020304" pitchFamily="18" charset="0"/>
              </a:rPr>
              <a:t>các</a:t>
            </a:r>
            <a:r>
              <a:rPr lang="en-US" altLang="en-US" sz="3200" dirty="0">
                <a:solidFill>
                  <a:schemeClr val="tx1"/>
                </a:solidFill>
                <a:latin typeface="+mn-lt"/>
                <a:cs typeface="Times New Roman" panose="02020603050405020304" pitchFamily="18" charset="0"/>
              </a:rPr>
              <a:t> </a:t>
            </a:r>
            <a:r>
              <a:rPr lang="en-US" altLang="en-US" sz="3200" dirty="0" err="1">
                <a:solidFill>
                  <a:schemeClr val="tx1"/>
                </a:solidFill>
                <a:latin typeface="+mn-lt"/>
                <a:cs typeface="Times New Roman" panose="02020603050405020304" pitchFamily="18" charset="0"/>
              </a:rPr>
              <a:t>hành</a:t>
            </a:r>
            <a:r>
              <a:rPr lang="en-US" altLang="en-US" sz="3200" dirty="0">
                <a:solidFill>
                  <a:schemeClr val="tx1"/>
                </a:solidFill>
                <a:latin typeface="+mn-lt"/>
                <a:cs typeface="Times New Roman" panose="02020603050405020304" pitchFamily="18" charset="0"/>
              </a:rPr>
              <a:t> vi </a:t>
            </a:r>
            <a:r>
              <a:rPr lang="en-US" altLang="en-US" sz="3200" dirty="0" err="1">
                <a:solidFill>
                  <a:schemeClr val="tx1"/>
                </a:solidFill>
                <a:latin typeface="+mn-lt"/>
                <a:cs typeface="Times New Roman" panose="02020603050405020304" pitchFamily="18" charset="0"/>
              </a:rPr>
              <a:t>cố</a:t>
            </a:r>
            <a:r>
              <a:rPr lang="en-US" altLang="en-US" sz="3200" dirty="0">
                <a:solidFill>
                  <a:schemeClr val="tx1"/>
                </a:solidFill>
                <a:latin typeface="+mn-lt"/>
                <a:cs typeface="Times New Roman" panose="02020603050405020304" pitchFamily="18" charset="0"/>
              </a:rPr>
              <a:t> ý </a:t>
            </a:r>
            <a:r>
              <a:rPr lang="en-US" altLang="en-US" sz="3200" dirty="0" err="1">
                <a:solidFill>
                  <a:schemeClr val="tx1"/>
                </a:solidFill>
                <a:latin typeface="+mn-lt"/>
                <a:cs typeface="Times New Roman" panose="02020603050405020304" pitchFamily="18" charset="0"/>
              </a:rPr>
              <a:t>khác</a:t>
            </a:r>
            <a:r>
              <a:rPr lang="en-US" altLang="en-US" sz="3200" dirty="0">
                <a:solidFill>
                  <a:schemeClr val="tx1"/>
                </a:solidFill>
                <a:latin typeface="+mn-lt"/>
                <a:cs typeface="Times New Roman" panose="02020603050405020304" pitchFamily="18" charset="0"/>
              </a:rPr>
              <a:t> </a:t>
            </a:r>
            <a:r>
              <a:rPr lang="en-US" altLang="en-US" sz="3200" b="1" dirty="0" err="1">
                <a:solidFill>
                  <a:srgbClr val="C00000"/>
                </a:solidFill>
                <a:latin typeface="+mn-lt"/>
                <a:cs typeface="Times New Roman" panose="02020603050405020304" pitchFamily="18" charset="0"/>
              </a:rPr>
              <a:t>gây</a:t>
            </a:r>
            <a:r>
              <a:rPr lang="en-US" altLang="en-US" sz="3200" b="1" dirty="0">
                <a:solidFill>
                  <a:srgbClr val="C00000"/>
                </a:solidFill>
                <a:latin typeface="+mn-lt"/>
                <a:cs typeface="Times New Roman" panose="02020603050405020304" pitchFamily="18" charset="0"/>
              </a:rPr>
              <a:t> </a:t>
            </a:r>
            <a:r>
              <a:rPr lang="en-US" altLang="en-US" sz="3200" b="1" dirty="0" err="1">
                <a:solidFill>
                  <a:srgbClr val="C00000"/>
                </a:solidFill>
                <a:latin typeface="+mn-lt"/>
                <a:cs typeface="Times New Roman" panose="02020603050405020304" pitchFamily="18" charset="0"/>
              </a:rPr>
              <a:t>tổn</a:t>
            </a:r>
            <a:r>
              <a:rPr lang="en-US" altLang="en-US" sz="3200" b="1" dirty="0">
                <a:solidFill>
                  <a:srgbClr val="C00000"/>
                </a:solidFill>
                <a:latin typeface="+mn-lt"/>
                <a:cs typeface="Times New Roman" panose="02020603050405020304" pitchFamily="18" charset="0"/>
              </a:rPr>
              <a:t> </a:t>
            </a:r>
            <a:r>
              <a:rPr lang="en-US" altLang="en-US" sz="3200" b="1" dirty="0" err="1">
                <a:solidFill>
                  <a:srgbClr val="C00000"/>
                </a:solidFill>
                <a:latin typeface="+mn-lt"/>
                <a:cs typeface="Times New Roman" panose="02020603050405020304" pitchFamily="18" charset="0"/>
              </a:rPr>
              <a:t>hại</a:t>
            </a:r>
            <a:r>
              <a:rPr lang="en-US" altLang="en-US" sz="3200" b="1" dirty="0">
                <a:solidFill>
                  <a:srgbClr val="C00000"/>
                </a:solidFill>
                <a:latin typeface="+mn-lt"/>
                <a:cs typeface="Times New Roman" panose="02020603050405020304" pitchFamily="18" charset="0"/>
              </a:rPr>
              <a:t> </a:t>
            </a:r>
            <a:r>
              <a:rPr lang="en-US" altLang="en-US" sz="3200" dirty="0" err="1">
                <a:solidFill>
                  <a:schemeClr val="tx1"/>
                </a:solidFill>
                <a:latin typeface="+mn-lt"/>
                <a:cs typeface="Times New Roman" panose="02020603050405020304" pitchFamily="18" charset="0"/>
              </a:rPr>
              <a:t>về</a:t>
            </a:r>
            <a:r>
              <a:rPr lang="en-US" altLang="en-US" sz="3200" dirty="0">
                <a:solidFill>
                  <a:schemeClr val="tx1"/>
                </a:solidFill>
                <a:latin typeface="+mn-lt"/>
                <a:cs typeface="Times New Roman" panose="02020603050405020304" pitchFamily="18" charset="0"/>
              </a:rPr>
              <a:t> </a:t>
            </a:r>
            <a:r>
              <a:rPr lang="en-US" altLang="en-US" sz="3200" b="1" dirty="0" err="1">
                <a:solidFill>
                  <a:srgbClr val="FF0000"/>
                </a:solidFill>
                <a:latin typeface="+mn-lt"/>
                <a:cs typeface="Times New Roman" panose="02020603050405020304" pitchFamily="18" charset="0"/>
              </a:rPr>
              <a:t>thể</a:t>
            </a:r>
            <a:r>
              <a:rPr lang="en-US" altLang="en-US" sz="3200" b="1" dirty="0">
                <a:solidFill>
                  <a:srgbClr val="FF0000"/>
                </a:solidFill>
                <a:latin typeface="+mn-lt"/>
                <a:cs typeface="Times New Roman" panose="02020603050405020304" pitchFamily="18" charset="0"/>
              </a:rPr>
              <a:t> </a:t>
            </a:r>
            <a:r>
              <a:rPr lang="en-US" altLang="en-US" sz="3200" b="1" dirty="0" err="1">
                <a:solidFill>
                  <a:srgbClr val="FF0000"/>
                </a:solidFill>
                <a:latin typeface="+mn-lt"/>
                <a:cs typeface="Times New Roman" panose="02020603050405020304" pitchFamily="18" charset="0"/>
              </a:rPr>
              <a:t>chất</a:t>
            </a:r>
            <a:r>
              <a:rPr lang="en-US" altLang="en-US" sz="3200" b="1" dirty="0">
                <a:solidFill>
                  <a:srgbClr val="FF0000"/>
                </a:solidFill>
                <a:latin typeface="+mn-lt"/>
                <a:cs typeface="Times New Roman" panose="02020603050405020304" pitchFamily="18" charset="0"/>
              </a:rPr>
              <a:t>, </a:t>
            </a:r>
            <a:r>
              <a:rPr lang="en-US" altLang="en-US" sz="3200" b="1" dirty="0" err="1">
                <a:solidFill>
                  <a:srgbClr val="FF0000"/>
                </a:solidFill>
                <a:latin typeface="+mn-lt"/>
                <a:cs typeface="Times New Roman" panose="02020603050405020304" pitchFamily="18" charset="0"/>
              </a:rPr>
              <a:t>tinh</a:t>
            </a:r>
            <a:r>
              <a:rPr lang="en-US" altLang="en-US" sz="3200" b="1" dirty="0">
                <a:solidFill>
                  <a:srgbClr val="FF0000"/>
                </a:solidFill>
                <a:latin typeface="+mn-lt"/>
                <a:cs typeface="Times New Roman" panose="02020603050405020304" pitchFamily="18" charset="0"/>
              </a:rPr>
              <a:t> </a:t>
            </a:r>
            <a:r>
              <a:rPr lang="en-US" altLang="en-US" sz="3200" b="1" dirty="0" err="1">
                <a:solidFill>
                  <a:srgbClr val="FF0000"/>
                </a:solidFill>
                <a:latin typeface="+mn-lt"/>
                <a:cs typeface="Times New Roman" panose="02020603050405020304" pitchFamily="18" charset="0"/>
              </a:rPr>
              <a:t>thần</a:t>
            </a:r>
            <a:r>
              <a:rPr lang="en-US" altLang="en-US" sz="3200" b="1" dirty="0">
                <a:solidFill>
                  <a:srgbClr val="FF0000"/>
                </a:solidFill>
                <a:latin typeface="+mn-lt"/>
                <a:cs typeface="Times New Roman" panose="02020603050405020304" pitchFamily="18" charset="0"/>
              </a:rPr>
              <a:t> </a:t>
            </a:r>
            <a:r>
              <a:rPr lang="en-US" altLang="en-US" sz="3200" dirty="0" err="1">
                <a:solidFill>
                  <a:schemeClr val="tx1"/>
                </a:solidFill>
                <a:latin typeface="+mn-lt"/>
                <a:cs typeface="Times New Roman" panose="02020603050405020304" pitchFamily="18" charset="0"/>
              </a:rPr>
              <a:t>của</a:t>
            </a:r>
            <a:r>
              <a:rPr lang="en-US" altLang="en-US" sz="3200" dirty="0">
                <a:solidFill>
                  <a:schemeClr val="tx1"/>
                </a:solidFill>
                <a:latin typeface="+mn-lt"/>
                <a:cs typeface="Times New Roman" panose="02020603050405020304" pitchFamily="18" charset="0"/>
              </a:rPr>
              <a:t> </a:t>
            </a:r>
            <a:r>
              <a:rPr lang="en-US" altLang="en-US" sz="3200" dirty="0" err="1">
                <a:solidFill>
                  <a:schemeClr val="tx1"/>
                </a:solidFill>
                <a:latin typeface="+mn-lt"/>
                <a:cs typeface="Times New Roman" panose="02020603050405020304" pitchFamily="18" charset="0"/>
              </a:rPr>
              <a:t>trẻ</a:t>
            </a:r>
            <a:r>
              <a:rPr lang="en-US" altLang="en-US" sz="3200" dirty="0">
                <a:solidFill>
                  <a:schemeClr val="tx1"/>
                </a:solidFill>
                <a:latin typeface="+mn-lt"/>
                <a:cs typeface="Times New Roman" panose="02020603050405020304" pitchFamily="18" charset="0"/>
              </a:rPr>
              <a:t> </a:t>
            </a:r>
            <a:r>
              <a:rPr lang="en-US" altLang="en-US" sz="3200" dirty="0" err="1">
                <a:solidFill>
                  <a:schemeClr val="tx1"/>
                </a:solidFill>
                <a:latin typeface="+mn-lt"/>
                <a:cs typeface="Times New Roman" panose="02020603050405020304" pitchFamily="18" charset="0"/>
              </a:rPr>
              <a:t>em</a:t>
            </a:r>
            <a:r>
              <a:rPr lang="en-US" altLang="en-US" sz="3200" dirty="0">
                <a:solidFill>
                  <a:schemeClr val="tx1"/>
                </a:solidFill>
                <a:latin typeface="+mn-lt"/>
                <a:cs typeface="Times New Roman" panose="02020603050405020304" pitchFamily="18" charset="0"/>
              </a:rPr>
              <a:t>.</a:t>
            </a:r>
            <a:r>
              <a:rPr lang="pt-BR" altLang="en-US" sz="3200" dirty="0">
                <a:solidFill>
                  <a:schemeClr val="tx1"/>
                </a:solidFill>
                <a:latin typeface="+mn-lt"/>
                <a:cs typeface="Times New Roman" panose="02020603050405020304" pitchFamily="18" charset="0"/>
              </a:rPr>
              <a:t> </a:t>
            </a:r>
          </a:p>
          <a:p>
            <a:pPr algn="ctr">
              <a:buFont typeface="Arial" panose="020B0604020202020204" pitchFamily="34" charset="0"/>
              <a:buNone/>
            </a:pPr>
            <a:r>
              <a:rPr lang="en-US" altLang="en-US" sz="2800" i="1" dirty="0">
                <a:solidFill>
                  <a:srgbClr val="C00000"/>
                </a:solidFill>
                <a:latin typeface="+mn-lt"/>
                <a:cs typeface="Times New Roman" panose="02020603050405020304" pitchFamily="18" charset="0"/>
              </a:rPr>
              <a:t>(</a:t>
            </a:r>
            <a:r>
              <a:rPr lang="en-US" altLang="en-US" sz="2800" i="1" dirty="0" err="1">
                <a:solidFill>
                  <a:srgbClr val="C00000"/>
                </a:solidFill>
                <a:latin typeface="+mn-lt"/>
                <a:cs typeface="Times New Roman" panose="02020603050405020304" pitchFamily="18" charset="0"/>
              </a:rPr>
              <a:t>Khoản</a:t>
            </a:r>
            <a:r>
              <a:rPr lang="en-US" altLang="en-US" sz="2800" i="1" dirty="0">
                <a:solidFill>
                  <a:srgbClr val="C00000"/>
                </a:solidFill>
                <a:latin typeface="+mn-lt"/>
                <a:cs typeface="Times New Roman" panose="02020603050405020304" pitchFamily="18" charset="0"/>
              </a:rPr>
              <a:t> 6, </a:t>
            </a:r>
            <a:r>
              <a:rPr lang="en-US" altLang="en-US" sz="2800" i="1" dirty="0" err="1">
                <a:solidFill>
                  <a:srgbClr val="C00000"/>
                </a:solidFill>
                <a:latin typeface="+mn-lt"/>
                <a:cs typeface="Times New Roman" panose="02020603050405020304" pitchFamily="18" charset="0"/>
              </a:rPr>
              <a:t>Điều</a:t>
            </a:r>
            <a:r>
              <a:rPr lang="en-US" altLang="en-US" sz="2800" i="1" dirty="0">
                <a:solidFill>
                  <a:srgbClr val="C00000"/>
                </a:solidFill>
                <a:latin typeface="+mn-lt"/>
                <a:cs typeface="Times New Roman" panose="02020603050405020304" pitchFamily="18" charset="0"/>
              </a:rPr>
              <a:t> 4 </a:t>
            </a:r>
            <a:r>
              <a:rPr lang="en-US" altLang="en-US" sz="2800" i="1" dirty="0" err="1">
                <a:solidFill>
                  <a:srgbClr val="C00000"/>
                </a:solidFill>
                <a:latin typeface="+mn-lt"/>
                <a:cs typeface="Times New Roman" panose="02020603050405020304" pitchFamily="18" charset="0"/>
              </a:rPr>
              <a:t>Luật</a:t>
            </a:r>
            <a:r>
              <a:rPr lang="en-US" altLang="en-US" sz="2800" i="1" dirty="0">
                <a:solidFill>
                  <a:srgbClr val="C00000"/>
                </a:solidFill>
                <a:latin typeface="+mn-lt"/>
                <a:cs typeface="Times New Roman" panose="02020603050405020304" pitchFamily="18" charset="0"/>
              </a:rPr>
              <a:t> </a:t>
            </a:r>
            <a:r>
              <a:rPr lang="en-US" altLang="en-US" sz="2800" i="1" dirty="0" err="1">
                <a:solidFill>
                  <a:srgbClr val="C00000"/>
                </a:solidFill>
                <a:latin typeface="+mn-lt"/>
                <a:cs typeface="Times New Roman" panose="02020603050405020304" pitchFamily="18" charset="0"/>
              </a:rPr>
              <a:t>Trẻ</a:t>
            </a:r>
            <a:r>
              <a:rPr lang="en-US" altLang="en-US" sz="2800" i="1" dirty="0">
                <a:solidFill>
                  <a:srgbClr val="C00000"/>
                </a:solidFill>
                <a:latin typeface="+mn-lt"/>
                <a:cs typeface="Times New Roman" panose="02020603050405020304" pitchFamily="18" charset="0"/>
              </a:rPr>
              <a:t> </a:t>
            </a:r>
            <a:r>
              <a:rPr lang="en-US" altLang="en-US" sz="2800" i="1" dirty="0" err="1">
                <a:solidFill>
                  <a:srgbClr val="C00000"/>
                </a:solidFill>
                <a:latin typeface="+mn-lt"/>
                <a:cs typeface="Times New Roman" panose="02020603050405020304" pitchFamily="18" charset="0"/>
              </a:rPr>
              <a:t>em</a:t>
            </a:r>
            <a:r>
              <a:rPr lang="en-US" altLang="en-US" sz="2800" i="1" dirty="0">
                <a:solidFill>
                  <a:srgbClr val="C00000"/>
                </a:solidFill>
                <a:latin typeface="+mn-lt"/>
                <a:cs typeface="Times New Roman" panose="02020603050405020304" pitchFamily="18" charset="0"/>
              </a:rPr>
              <a:t>)</a:t>
            </a:r>
          </a:p>
        </p:txBody>
      </p:sp>
      <p:sp>
        <p:nvSpPr>
          <p:cNvPr id="11" name="Highlight Device">
            <a:extLst>
              <a:ext uri="{FF2B5EF4-FFF2-40B4-BE49-F238E27FC236}">
                <a16:creationId xmlns:a16="http://schemas.microsoft.com/office/drawing/2014/main" id="{1E61D219-F8F9-4BE8-9DB0-93BD0FD51BCB}"/>
              </a:ext>
            </a:extLst>
          </p:cNvPr>
          <p:cNvSpPr>
            <a:spLocks/>
          </p:cNvSpPr>
          <p:nvPr/>
        </p:nvSpPr>
        <p:spPr bwMode="auto">
          <a:xfrm>
            <a:off x="3427770" y="797158"/>
            <a:ext cx="4957203" cy="1053353"/>
          </a:xfrm>
          <a:custGeom>
            <a:avLst/>
            <a:gdLst>
              <a:gd name="T0" fmla="*/ 2 w 467"/>
              <a:gd name="T1" fmla="*/ 118 h 125"/>
              <a:gd name="T2" fmla="*/ 4 w 467"/>
              <a:gd name="T3" fmla="*/ 113 h 125"/>
              <a:gd name="T4" fmla="*/ 2 w 467"/>
              <a:gd name="T5" fmla="*/ 103 h 125"/>
              <a:gd name="T6" fmla="*/ 5 w 467"/>
              <a:gd name="T7" fmla="*/ 96 h 125"/>
              <a:gd name="T8" fmla="*/ 3 w 467"/>
              <a:gd name="T9" fmla="*/ 83 h 125"/>
              <a:gd name="T10" fmla="*/ 3 w 467"/>
              <a:gd name="T11" fmla="*/ 71 h 125"/>
              <a:gd name="T12" fmla="*/ 4 w 467"/>
              <a:gd name="T13" fmla="*/ 63 h 125"/>
              <a:gd name="T14" fmla="*/ 3 w 467"/>
              <a:gd name="T15" fmla="*/ 46 h 125"/>
              <a:gd name="T16" fmla="*/ 5 w 467"/>
              <a:gd name="T17" fmla="*/ 39 h 125"/>
              <a:gd name="T18" fmla="*/ 5 w 467"/>
              <a:gd name="T19" fmla="*/ 30 h 125"/>
              <a:gd name="T20" fmla="*/ 5 w 467"/>
              <a:gd name="T21" fmla="*/ 19 h 125"/>
              <a:gd name="T22" fmla="*/ 6 w 467"/>
              <a:gd name="T23" fmla="*/ 14 h 125"/>
              <a:gd name="T24" fmla="*/ 43 w 467"/>
              <a:gd name="T25" fmla="*/ 11 h 125"/>
              <a:gd name="T26" fmla="*/ 64 w 467"/>
              <a:gd name="T27" fmla="*/ 10 h 125"/>
              <a:gd name="T28" fmla="*/ 80 w 467"/>
              <a:gd name="T29" fmla="*/ 10 h 125"/>
              <a:gd name="T30" fmla="*/ 102 w 467"/>
              <a:gd name="T31" fmla="*/ 9 h 125"/>
              <a:gd name="T32" fmla="*/ 112 w 467"/>
              <a:gd name="T33" fmla="*/ 9 h 125"/>
              <a:gd name="T34" fmla="*/ 133 w 467"/>
              <a:gd name="T35" fmla="*/ 8 h 125"/>
              <a:gd name="T36" fmla="*/ 157 w 467"/>
              <a:gd name="T37" fmla="*/ 8 h 125"/>
              <a:gd name="T38" fmla="*/ 180 w 467"/>
              <a:gd name="T39" fmla="*/ 8 h 125"/>
              <a:gd name="T40" fmla="*/ 199 w 467"/>
              <a:gd name="T41" fmla="*/ 7 h 125"/>
              <a:gd name="T42" fmla="*/ 229 w 467"/>
              <a:gd name="T43" fmla="*/ 7 h 125"/>
              <a:gd name="T44" fmla="*/ 241 w 467"/>
              <a:gd name="T45" fmla="*/ 8 h 125"/>
              <a:gd name="T46" fmla="*/ 263 w 467"/>
              <a:gd name="T47" fmla="*/ 8 h 125"/>
              <a:gd name="T48" fmla="*/ 297 w 467"/>
              <a:gd name="T49" fmla="*/ 8 h 125"/>
              <a:gd name="T50" fmla="*/ 314 w 467"/>
              <a:gd name="T51" fmla="*/ 8 h 125"/>
              <a:gd name="T52" fmla="*/ 331 w 467"/>
              <a:gd name="T53" fmla="*/ 8 h 125"/>
              <a:gd name="T54" fmla="*/ 347 w 467"/>
              <a:gd name="T55" fmla="*/ 9 h 125"/>
              <a:gd name="T56" fmla="*/ 374 w 467"/>
              <a:gd name="T57" fmla="*/ 9 h 125"/>
              <a:gd name="T58" fmla="*/ 386 w 467"/>
              <a:gd name="T59" fmla="*/ 7 h 125"/>
              <a:gd name="T60" fmla="*/ 397 w 467"/>
              <a:gd name="T61" fmla="*/ 7 h 125"/>
              <a:gd name="T62" fmla="*/ 443 w 467"/>
              <a:gd name="T63" fmla="*/ 3 h 125"/>
              <a:gd name="T64" fmla="*/ 465 w 467"/>
              <a:gd name="T65" fmla="*/ 0 h 125"/>
              <a:gd name="T66" fmla="*/ 463 w 467"/>
              <a:gd name="T67" fmla="*/ 6 h 125"/>
              <a:gd name="T68" fmla="*/ 463 w 467"/>
              <a:gd name="T69" fmla="*/ 20 h 125"/>
              <a:gd name="T70" fmla="*/ 465 w 467"/>
              <a:gd name="T71" fmla="*/ 31 h 125"/>
              <a:gd name="T72" fmla="*/ 464 w 467"/>
              <a:gd name="T73" fmla="*/ 37 h 125"/>
              <a:gd name="T74" fmla="*/ 463 w 467"/>
              <a:gd name="T75" fmla="*/ 44 h 125"/>
              <a:gd name="T76" fmla="*/ 464 w 467"/>
              <a:gd name="T77" fmla="*/ 54 h 125"/>
              <a:gd name="T78" fmla="*/ 464 w 467"/>
              <a:gd name="T79" fmla="*/ 69 h 125"/>
              <a:gd name="T80" fmla="*/ 464 w 467"/>
              <a:gd name="T81" fmla="*/ 87 h 125"/>
              <a:gd name="T82" fmla="*/ 465 w 467"/>
              <a:gd name="T83" fmla="*/ 92 h 125"/>
              <a:gd name="T84" fmla="*/ 462 w 467"/>
              <a:gd name="T85" fmla="*/ 101 h 125"/>
              <a:gd name="T86" fmla="*/ 463 w 467"/>
              <a:gd name="T87" fmla="*/ 115 h 125"/>
              <a:gd name="T88" fmla="*/ 444 w 467"/>
              <a:gd name="T89" fmla="*/ 117 h 125"/>
              <a:gd name="T90" fmla="*/ 420 w 467"/>
              <a:gd name="T91" fmla="*/ 118 h 125"/>
              <a:gd name="T92" fmla="*/ 403 w 467"/>
              <a:gd name="T93" fmla="*/ 120 h 125"/>
              <a:gd name="T94" fmla="*/ 390 w 467"/>
              <a:gd name="T95" fmla="*/ 118 h 125"/>
              <a:gd name="T96" fmla="*/ 317 w 467"/>
              <a:gd name="T97" fmla="*/ 119 h 125"/>
              <a:gd name="T98" fmla="*/ 303 w 467"/>
              <a:gd name="T99" fmla="*/ 119 h 125"/>
              <a:gd name="T100" fmla="*/ 282 w 467"/>
              <a:gd name="T101" fmla="*/ 119 h 125"/>
              <a:gd name="T102" fmla="*/ 258 w 467"/>
              <a:gd name="T103" fmla="*/ 118 h 125"/>
              <a:gd name="T104" fmla="*/ 227 w 467"/>
              <a:gd name="T105" fmla="*/ 119 h 125"/>
              <a:gd name="T106" fmla="*/ 210 w 467"/>
              <a:gd name="T107" fmla="*/ 118 h 125"/>
              <a:gd name="T108" fmla="*/ 195 w 467"/>
              <a:gd name="T109" fmla="*/ 119 h 125"/>
              <a:gd name="T110" fmla="*/ 182 w 467"/>
              <a:gd name="T111" fmla="*/ 119 h 125"/>
              <a:gd name="T112" fmla="*/ 167 w 467"/>
              <a:gd name="T113" fmla="*/ 120 h 125"/>
              <a:gd name="T114" fmla="*/ 137 w 467"/>
              <a:gd name="T115" fmla="*/ 121 h 125"/>
              <a:gd name="T116" fmla="*/ 108 w 467"/>
              <a:gd name="T117" fmla="*/ 121 h 125"/>
              <a:gd name="T118" fmla="*/ 92 w 467"/>
              <a:gd name="T119" fmla="*/ 122 h 125"/>
              <a:gd name="T120" fmla="*/ 51 w 467"/>
              <a:gd name="T121" fmla="*/ 123 h 125"/>
              <a:gd name="T122" fmla="*/ 13 w 467"/>
              <a:gd name="T123"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7" h="125">
                <a:moveTo>
                  <a:pt x="10" y="120"/>
                </a:moveTo>
                <a:cubicBezTo>
                  <a:pt x="10" y="121"/>
                  <a:pt x="8" y="121"/>
                  <a:pt x="8" y="122"/>
                </a:cubicBezTo>
                <a:cubicBezTo>
                  <a:pt x="8" y="122"/>
                  <a:pt x="8" y="122"/>
                  <a:pt x="8" y="122"/>
                </a:cubicBezTo>
                <a:cubicBezTo>
                  <a:pt x="4" y="122"/>
                  <a:pt x="2" y="121"/>
                  <a:pt x="2" y="118"/>
                </a:cubicBezTo>
                <a:cubicBezTo>
                  <a:pt x="2" y="117"/>
                  <a:pt x="2" y="117"/>
                  <a:pt x="1" y="117"/>
                </a:cubicBezTo>
                <a:cubicBezTo>
                  <a:pt x="0" y="117"/>
                  <a:pt x="0" y="116"/>
                  <a:pt x="0" y="116"/>
                </a:cubicBezTo>
                <a:cubicBezTo>
                  <a:pt x="2" y="116"/>
                  <a:pt x="2" y="114"/>
                  <a:pt x="4" y="114"/>
                </a:cubicBezTo>
                <a:cubicBezTo>
                  <a:pt x="5" y="113"/>
                  <a:pt x="4" y="113"/>
                  <a:pt x="4" y="113"/>
                </a:cubicBezTo>
                <a:cubicBezTo>
                  <a:pt x="0" y="112"/>
                  <a:pt x="0" y="110"/>
                  <a:pt x="3" y="108"/>
                </a:cubicBezTo>
                <a:cubicBezTo>
                  <a:pt x="5" y="108"/>
                  <a:pt x="5" y="107"/>
                  <a:pt x="3" y="106"/>
                </a:cubicBezTo>
                <a:cubicBezTo>
                  <a:pt x="2" y="106"/>
                  <a:pt x="2" y="105"/>
                  <a:pt x="3" y="105"/>
                </a:cubicBezTo>
                <a:cubicBezTo>
                  <a:pt x="3" y="104"/>
                  <a:pt x="4" y="104"/>
                  <a:pt x="2" y="103"/>
                </a:cubicBezTo>
                <a:cubicBezTo>
                  <a:pt x="2" y="103"/>
                  <a:pt x="3" y="103"/>
                  <a:pt x="3" y="102"/>
                </a:cubicBezTo>
                <a:cubicBezTo>
                  <a:pt x="6" y="102"/>
                  <a:pt x="6" y="101"/>
                  <a:pt x="4" y="100"/>
                </a:cubicBezTo>
                <a:cubicBezTo>
                  <a:pt x="3" y="99"/>
                  <a:pt x="2" y="98"/>
                  <a:pt x="4" y="97"/>
                </a:cubicBezTo>
                <a:cubicBezTo>
                  <a:pt x="5" y="96"/>
                  <a:pt x="5" y="96"/>
                  <a:pt x="5" y="96"/>
                </a:cubicBezTo>
                <a:cubicBezTo>
                  <a:pt x="5" y="94"/>
                  <a:pt x="4" y="92"/>
                  <a:pt x="4" y="91"/>
                </a:cubicBezTo>
                <a:cubicBezTo>
                  <a:pt x="4" y="91"/>
                  <a:pt x="4" y="90"/>
                  <a:pt x="4" y="90"/>
                </a:cubicBezTo>
                <a:cubicBezTo>
                  <a:pt x="1" y="89"/>
                  <a:pt x="2" y="88"/>
                  <a:pt x="4" y="88"/>
                </a:cubicBezTo>
                <a:cubicBezTo>
                  <a:pt x="2" y="86"/>
                  <a:pt x="1" y="85"/>
                  <a:pt x="3" y="83"/>
                </a:cubicBezTo>
                <a:cubicBezTo>
                  <a:pt x="3" y="83"/>
                  <a:pt x="3" y="83"/>
                  <a:pt x="3" y="83"/>
                </a:cubicBezTo>
                <a:cubicBezTo>
                  <a:pt x="2" y="81"/>
                  <a:pt x="5" y="79"/>
                  <a:pt x="5" y="77"/>
                </a:cubicBezTo>
                <a:cubicBezTo>
                  <a:pt x="4" y="75"/>
                  <a:pt x="2" y="74"/>
                  <a:pt x="2" y="72"/>
                </a:cubicBezTo>
                <a:cubicBezTo>
                  <a:pt x="3" y="72"/>
                  <a:pt x="2" y="71"/>
                  <a:pt x="3" y="71"/>
                </a:cubicBezTo>
                <a:cubicBezTo>
                  <a:pt x="4" y="71"/>
                  <a:pt x="4" y="70"/>
                  <a:pt x="4" y="70"/>
                </a:cubicBezTo>
                <a:cubicBezTo>
                  <a:pt x="3" y="69"/>
                  <a:pt x="3" y="68"/>
                  <a:pt x="5" y="68"/>
                </a:cubicBezTo>
                <a:cubicBezTo>
                  <a:pt x="3" y="67"/>
                  <a:pt x="3" y="66"/>
                  <a:pt x="4" y="65"/>
                </a:cubicBezTo>
                <a:cubicBezTo>
                  <a:pt x="5" y="64"/>
                  <a:pt x="5" y="64"/>
                  <a:pt x="4" y="63"/>
                </a:cubicBezTo>
                <a:cubicBezTo>
                  <a:pt x="3" y="62"/>
                  <a:pt x="2" y="61"/>
                  <a:pt x="4" y="60"/>
                </a:cubicBezTo>
                <a:cubicBezTo>
                  <a:pt x="4" y="60"/>
                  <a:pt x="4" y="60"/>
                  <a:pt x="4" y="60"/>
                </a:cubicBezTo>
                <a:cubicBezTo>
                  <a:pt x="3" y="57"/>
                  <a:pt x="5" y="54"/>
                  <a:pt x="5" y="52"/>
                </a:cubicBezTo>
                <a:cubicBezTo>
                  <a:pt x="5" y="49"/>
                  <a:pt x="2" y="48"/>
                  <a:pt x="3" y="46"/>
                </a:cubicBezTo>
                <a:cubicBezTo>
                  <a:pt x="3" y="45"/>
                  <a:pt x="3" y="45"/>
                  <a:pt x="2" y="45"/>
                </a:cubicBezTo>
                <a:cubicBezTo>
                  <a:pt x="1" y="45"/>
                  <a:pt x="1" y="45"/>
                  <a:pt x="1" y="44"/>
                </a:cubicBezTo>
                <a:cubicBezTo>
                  <a:pt x="3" y="44"/>
                  <a:pt x="2" y="43"/>
                  <a:pt x="4" y="42"/>
                </a:cubicBezTo>
                <a:cubicBezTo>
                  <a:pt x="6" y="41"/>
                  <a:pt x="7" y="41"/>
                  <a:pt x="5" y="39"/>
                </a:cubicBezTo>
                <a:cubicBezTo>
                  <a:pt x="4" y="39"/>
                  <a:pt x="3" y="39"/>
                  <a:pt x="5" y="38"/>
                </a:cubicBezTo>
                <a:cubicBezTo>
                  <a:pt x="7" y="37"/>
                  <a:pt x="7" y="35"/>
                  <a:pt x="5" y="34"/>
                </a:cubicBezTo>
                <a:cubicBezTo>
                  <a:pt x="4" y="33"/>
                  <a:pt x="4" y="32"/>
                  <a:pt x="5" y="31"/>
                </a:cubicBezTo>
                <a:cubicBezTo>
                  <a:pt x="6" y="31"/>
                  <a:pt x="6" y="30"/>
                  <a:pt x="5" y="30"/>
                </a:cubicBezTo>
                <a:cubicBezTo>
                  <a:pt x="5" y="29"/>
                  <a:pt x="5" y="29"/>
                  <a:pt x="4" y="29"/>
                </a:cubicBezTo>
                <a:cubicBezTo>
                  <a:pt x="7" y="28"/>
                  <a:pt x="2" y="26"/>
                  <a:pt x="5" y="25"/>
                </a:cubicBezTo>
                <a:cubicBezTo>
                  <a:pt x="7" y="24"/>
                  <a:pt x="4" y="21"/>
                  <a:pt x="6" y="20"/>
                </a:cubicBezTo>
                <a:cubicBezTo>
                  <a:pt x="7" y="19"/>
                  <a:pt x="6" y="19"/>
                  <a:pt x="5" y="19"/>
                </a:cubicBezTo>
                <a:cubicBezTo>
                  <a:pt x="5" y="18"/>
                  <a:pt x="4" y="17"/>
                  <a:pt x="6" y="17"/>
                </a:cubicBezTo>
                <a:cubicBezTo>
                  <a:pt x="7" y="17"/>
                  <a:pt x="8" y="17"/>
                  <a:pt x="8" y="17"/>
                </a:cubicBezTo>
                <a:cubicBezTo>
                  <a:pt x="8" y="16"/>
                  <a:pt x="8" y="15"/>
                  <a:pt x="7" y="15"/>
                </a:cubicBezTo>
                <a:cubicBezTo>
                  <a:pt x="6" y="15"/>
                  <a:pt x="6" y="15"/>
                  <a:pt x="6" y="14"/>
                </a:cubicBezTo>
                <a:cubicBezTo>
                  <a:pt x="6" y="13"/>
                  <a:pt x="7" y="13"/>
                  <a:pt x="8" y="13"/>
                </a:cubicBezTo>
                <a:cubicBezTo>
                  <a:pt x="11" y="14"/>
                  <a:pt x="13" y="14"/>
                  <a:pt x="14" y="11"/>
                </a:cubicBezTo>
                <a:cubicBezTo>
                  <a:pt x="14" y="11"/>
                  <a:pt x="15" y="11"/>
                  <a:pt x="15" y="11"/>
                </a:cubicBezTo>
                <a:cubicBezTo>
                  <a:pt x="25" y="11"/>
                  <a:pt x="34" y="10"/>
                  <a:pt x="43" y="11"/>
                </a:cubicBezTo>
                <a:cubicBezTo>
                  <a:pt x="46" y="11"/>
                  <a:pt x="50" y="10"/>
                  <a:pt x="53" y="10"/>
                </a:cubicBezTo>
                <a:cubicBezTo>
                  <a:pt x="54" y="11"/>
                  <a:pt x="55" y="9"/>
                  <a:pt x="57" y="9"/>
                </a:cubicBezTo>
                <a:cubicBezTo>
                  <a:pt x="58" y="10"/>
                  <a:pt x="59" y="9"/>
                  <a:pt x="60" y="10"/>
                </a:cubicBezTo>
                <a:cubicBezTo>
                  <a:pt x="61" y="11"/>
                  <a:pt x="64" y="11"/>
                  <a:pt x="64" y="10"/>
                </a:cubicBezTo>
                <a:cubicBezTo>
                  <a:pt x="65" y="9"/>
                  <a:pt x="66" y="10"/>
                  <a:pt x="68" y="10"/>
                </a:cubicBezTo>
                <a:cubicBezTo>
                  <a:pt x="70" y="10"/>
                  <a:pt x="73" y="10"/>
                  <a:pt x="76" y="10"/>
                </a:cubicBezTo>
                <a:cubicBezTo>
                  <a:pt x="77" y="10"/>
                  <a:pt x="77" y="10"/>
                  <a:pt x="77" y="10"/>
                </a:cubicBezTo>
                <a:cubicBezTo>
                  <a:pt x="78" y="9"/>
                  <a:pt x="80" y="9"/>
                  <a:pt x="80" y="10"/>
                </a:cubicBezTo>
                <a:cubicBezTo>
                  <a:pt x="81" y="10"/>
                  <a:pt x="82" y="10"/>
                  <a:pt x="82" y="10"/>
                </a:cubicBezTo>
                <a:cubicBezTo>
                  <a:pt x="86" y="9"/>
                  <a:pt x="90" y="10"/>
                  <a:pt x="94" y="9"/>
                </a:cubicBezTo>
                <a:cubicBezTo>
                  <a:pt x="96" y="9"/>
                  <a:pt x="98" y="10"/>
                  <a:pt x="100" y="9"/>
                </a:cubicBezTo>
                <a:cubicBezTo>
                  <a:pt x="100" y="9"/>
                  <a:pt x="102" y="9"/>
                  <a:pt x="102" y="9"/>
                </a:cubicBezTo>
                <a:cubicBezTo>
                  <a:pt x="103" y="10"/>
                  <a:pt x="104" y="10"/>
                  <a:pt x="105" y="9"/>
                </a:cubicBezTo>
                <a:cubicBezTo>
                  <a:pt x="106" y="9"/>
                  <a:pt x="107" y="9"/>
                  <a:pt x="107" y="9"/>
                </a:cubicBezTo>
                <a:cubicBezTo>
                  <a:pt x="108" y="10"/>
                  <a:pt x="109" y="10"/>
                  <a:pt x="110" y="9"/>
                </a:cubicBezTo>
                <a:cubicBezTo>
                  <a:pt x="111" y="9"/>
                  <a:pt x="111" y="9"/>
                  <a:pt x="112" y="9"/>
                </a:cubicBezTo>
                <a:cubicBezTo>
                  <a:pt x="115" y="9"/>
                  <a:pt x="118" y="9"/>
                  <a:pt x="121" y="9"/>
                </a:cubicBezTo>
                <a:cubicBezTo>
                  <a:pt x="121" y="9"/>
                  <a:pt x="122" y="10"/>
                  <a:pt x="122" y="9"/>
                </a:cubicBezTo>
                <a:cubicBezTo>
                  <a:pt x="122" y="8"/>
                  <a:pt x="123" y="8"/>
                  <a:pt x="124" y="8"/>
                </a:cubicBezTo>
                <a:cubicBezTo>
                  <a:pt x="127" y="10"/>
                  <a:pt x="130" y="8"/>
                  <a:pt x="133" y="8"/>
                </a:cubicBezTo>
                <a:cubicBezTo>
                  <a:pt x="137" y="9"/>
                  <a:pt x="140" y="9"/>
                  <a:pt x="144" y="9"/>
                </a:cubicBezTo>
                <a:cubicBezTo>
                  <a:pt x="146" y="9"/>
                  <a:pt x="148" y="9"/>
                  <a:pt x="149" y="8"/>
                </a:cubicBezTo>
                <a:cubicBezTo>
                  <a:pt x="149" y="8"/>
                  <a:pt x="150" y="8"/>
                  <a:pt x="150" y="8"/>
                </a:cubicBezTo>
                <a:cubicBezTo>
                  <a:pt x="153" y="10"/>
                  <a:pt x="155" y="8"/>
                  <a:pt x="157" y="8"/>
                </a:cubicBezTo>
                <a:cubicBezTo>
                  <a:pt x="160" y="8"/>
                  <a:pt x="163" y="8"/>
                  <a:pt x="166" y="8"/>
                </a:cubicBezTo>
                <a:cubicBezTo>
                  <a:pt x="167" y="8"/>
                  <a:pt x="168" y="9"/>
                  <a:pt x="169" y="8"/>
                </a:cubicBezTo>
                <a:cubicBezTo>
                  <a:pt x="169" y="7"/>
                  <a:pt x="174" y="7"/>
                  <a:pt x="175" y="8"/>
                </a:cubicBezTo>
                <a:cubicBezTo>
                  <a:pt x="176" y="9"/>
                  <a:pt x="178" y="9"/>
                  <a:pt x="180" y="8"/>
                </a:cubicBezTo>
                <a:cubicBezTo>
                  <a:pt x="180" y="8"/>
                  <a:pt x="181" y="8"/>
                  <a:pt x="182" y="8"/>
                </a:cubicBezTo>
                <a:cubicBezTo>
                  <a:pt x="184" y="8"/>
                  <a:pt x="187" y="8"/>
                  <a:pt x="189" y="8"/>
                </a:cubicBezTo>
                <a:cubicBezTo>
                  <a:pt x="191" y="8"/>
                  <a:pt x="193" y="9"/>
                  <a:pt x="194" y="7"/>
                </a:cubicBezTo>
                <a:cubicBezTo>
                  <a:pt x="195" y="7"/>
                  <a:pt x="197" y="7"/>
                  <a:pt x="199" y="7"/>
                </a:cubicBezTo>
                <a:cubicBezTo>
                  <a:pt x="200" y="7"/>
                  <a:pt x="201" y="7"/>
                  <a:pt x="203" y="7"/>
                </a:cubicBezTo>
                <a:cubicBezTo>
                  <a:pt x="210" y="7"/>
                  <a:pt x="218" y="8"/>
                  <a:pt x="225" y="8"/>
                </a:cubicBezTo>
                <a:cubicBezTo>
                  <a:pt x="226" y="8"/>
                  <a:pt x="227" y="8"/>
                  <a:pt x="228" y="7"/>
                </a:cubicBezTo>
                <a:cubicBezTo>
                  <a:pt x="228" y="6"/>
                  <a:pt x="228" y="7"/>
                  <a:pt x="229" y="7"/>
                </a:cubicBezTo>
                <a:cubicBezTo>
                  <a:pt x="230" y="8"/>
                  <a:pt x="231" y="8"/>
                  <a:pt x="233" y="7"/>
                </a:cubicBezTo>
                <a:cubicBezTo>
                  <a:pt x="233" y="7"/>
                  <a:pt x="233" y="7"/>
                  <a:pt x="233" y="7"/>
                </a:cubicBezTo>
                <a:cubicBezTo>
                  <a:pt x="236" y="7"/>
                  <a:pt x="238" y="6"/>
                  <a:pt x="240" y="8"/>
                </a:cubicBezTo>
                <a:cubicBezTo>
                  <a:pt x="240" y="8"/>
                  <a:pt x="241" y="8"/>
                  <a:pt x="241" y="8"/>
                </a:cubicBezTo>
                <a:cubicBezTo>
                  <a:pt x="244" y="6"/>
                  <a:pt x="247" y="8"/>
                  <a:pt x="250" y="7"/>
                </a:cubicBezTo>
                <a:cubicBezTo>
                  <a:pt x="253" y="7"/>
                  <a:pt x="256" y="8"/>
                  <a:pt x="257" y="7"/>
                </a:cubicBezTo>
                <a:cubicBezTo>
                  <a:pt x="259" y="7"/>
                  <a:pt x="260" y="7"/>
                  <a:pt x="261" y="8"/>
                </a:cubicBezTo>
                <a:cubicBezTo>
                  <a:pt x="261" y="8"/>
                  <a:pt x="262" y="8"/>
                  <a:pt x="263" y="8"/>
                </a:cubicBezTo>
                <a:cubicBezTo>
                  <a:pt x="263" y="7"/>
                  <a:pt x="264" y="6"/>
                  <a:pt x="265" y="8"/>
                </a:cubicBezTo>
                <a:cubicBezTo>
                  <a:pt x="265" y="8"/>
                  <a:pt x="266" y="8"/>
                  <a:pt x="266" y="8"/>
                </a:cubicBezTo>
                <a:cubicBezTo>
                  <a:pt x="268" y="6"/>
                  <a:pt x="271" y="7"/>
                  <a:pt x="273" y="7"/>
                </a:cubicBezTo>
                <a:cubicBezTo>
                  <a:pt x="281" y="7"/>
                  <a:pt x="289" y="7"/>
                  <a:pt x="297" y="8"/>
                </a:cubicBezTo>
                <a:cubicBezTo>
                  <a:pt x="300" y="8"/>
                  <a:pt x="302" y="8"/>
                  <a:pt x="305" y="8"/>
                </a:cubicBezTo>
                <a:cubicBezTo>
                  <a:pt x="306" y="8"/>
                  <a:pt x="308" y="8"/>
                  <a:pt x="308" y="7"/>
                </a:cubicBezTo>
                <a:cubicBezTo>
                  <a:pt x="308" y="7"/>
                  <a:pt x="310" y="6"/>
                  <a:pt x="311" y="7"/>
                </a:cubicBezTo>
                <a:cubicBezTo>
                  <a:pt x="312" y="8"/>
                  <a:pt x="313" y="8"/>
                  <a:pt x="314" y="8"/>
                </a:cubicBezTo>
                <a:cubicBezTo>
                  <a:pt x="316" y="6"/>
                  <a:pt x="317" y="7"/>
                  <a:pt x="318" y="8"/>
                </a:cubicBezTo>
                <a:cubicBezTo>
                  <a:pt x="319" y="7"/>
                  <a:pt x="320" y="6"/>
                  <a:pt x="322" y="8"/>
                </a:cubicBezTo>
                <a:cubicBezTo>
                  <a:pt x="322" y="8"/>
                  <a:pt x="324" y="8"/>
                  <a:pt x="325" y="8"/>
                </a:cubicBezTo>
                <a:cubicBezTo>
                  <a:pt x="327" y="7"/>
                  <a:pt x="329" y="7"/>
                  <a:pt x="331" y="8"/>
                </a:cubicBezTo>
                <a:cubicBezTo>
                  <a:pt x="331" y="8"/>
                  <a:pt x="332" y="8"/>
                  <a:pt x="332" y="8"/>
                </a:cubicBezTo>
                <a:cubicBezTo>
                  <a:pt x="335" y="7"/>
                  <a:pt x="339" y="7"/>
                  <a:pt x="342" y="8"/>
                </a:cubicBezTo>
                <a:cubicBezTo>
                  <a:pt x="343" y="9"/>
                  <a:pt x="343" y="8"/>
                  <a:pt x="344" y="8"/>
                </a:cubicBezTo>
                <a:cubicBezTo>
                  <a:pt x="345" y="8"/>
                  <a:pt x="347" y="7"/>
                  <a:pt x="347" y="9"/>
                </a:cubicBezTo>
                <a:cubicBezTo>
                  <a:pt x="347" y="9"/>
                  <a:pt x="348" y="9"/>
                  <a:pt x="349" y="9"/>
                </a:cubicBezTo>
                <a:cubicBezTo>
                  <a:pt x="355" y="9"/>
                  <a:pt x="362" y="9"/>
                  <a:pt x="369" y="9"/>
                </a:cubicBezTo>
                <a:cubicBezTo>
                  <a:pt x="369" y="9"/>
                  <a:pt x="369" y="9"/>
                  <a:pt x="369" y="9"/>
                </a:cubicBezTo>
                <a:cubicBezTo>
                  <a:pt x="371" y="8"/>
                  <a:pt x="373" y="9"/>
                  <a:pt x="374" y="9"/>
                </a:cubicBezTo>
                <a:cubicBezTo>
                  <a:pt x="375" y="9"/>
                  <a:pt x="377" y="9"/>
                  <a:pt x="377" y="8"/>
                </a:cubicBezTo>
                <a:cubicBezTo>
                  <a:pt x="377" y="8"/>
                  <a:pt x="378" y="8"/>
                  <a:pt x="379" y="8"/>
                </a:cubicBezTo>
                <a:cubicBezTo>
                  <a:pt x="381" y="9"/>
                  <a:pt x="383" y="8"/>
                  <a:pt x="385" y="7"/>
                </a:cubicBezTo>
                <a:cubicBezTo>
                  <a:pt x="385" y="7"/>
                  <a:pt x="385" y="7"/>
                  <a:pt x="386" y="7"/>
                </a:cubicBezTo>
                <a:cubicBezTo>
                  <a:pt x="387" y="8"/>
                  <a:pt x="389" y="8"/>
                  <a:pt x="389" y="7"/>
                </a:cubicBezTo>
                <a:cubicBezTo>
                  <a:pt x="389" y="7"/>
                  <a:pt x="392" y="6"/>
                  <a:pt x="392" y="7"/>
                </a:cubicBezTo>
                <a:cubicBezTo>
                  <a:pt x="392" y="7"/>
                  <a:pt x="394" y="7"/>
                  <a:pt x="394" y="7"/>
                </a:cubicBezTo>
                <a:cubicBezTo>
                  <a:pt x="396" y="10"/>
                  <a:pt x="396" y="7"/>
                  <a:pt x="397" y="7"/>
                </a:cubicBezTo>
                <a:cubicBezTo>
                  <a:pt x="398" y="5"/>
                  <a:pt x="400" y="6"/>
                  <a:pt x="401" y="6"/>
                </a:cubicBezTo>
                <a:cubicBezTo>
                  <a:pt x="402" y="7"/>
                  <a:pt x="404" y="7"/>
                  <a:pt x="404" y="6"/>
                </a:cubicBezTo>
                <a:cubicBezTo>
                  <a:pt x="408" y="5"/>
                  <a:pt x="413" y="5"/>
                  <a:pt x="417" y="5"/>
                </a:cubicBezTo>
                <a:cubicBezTo>
                  <a:pt x="425" y="4"/>
                  <a:pt x="434" y="4"/>
                  <a:pt x="443" y="3"/>
                </a:cubicBezTo>
                <a:cubicBezTo>
                  <a:pt x="443" y="3"/>
                  <a:pt x="444" y="3"/>
                  <a:pt x="444" y="3"/>
                </a:cubicBezTo>
                <a:cubicBezTo>
                  <a:pt x="445" y="1"/>
                  <a:pt x="448" y="2"/>
                  <a:pt x="450" y="2"/>
                </a:cubicBezTo>
                <a:cubicBezTo>
                  <a:pt x="451" y="1"/>
                  <a:pt x="453" y="1"/>
                  <a:pt x="454" y="1"/>
                </a:cubicBezTo>
                <a:cubicBezTo>
                  <a:pt x="457" y="0"/>
                  <a:pt x="461" y="0"/>
                  <a:pt x="465" y="0"/>
                </a:cubicBezTo>
                <a:cubicBezTo>
                  <a:pt x="466" y="0"/>
                  <a:pt x="465" y="1"/>
                  <a:pt x="466" y="1"/>
                </a:cubicBezTo>
                <a:cubicBezTo>
                  <a:pt x="466" y="2"/>
                  <a:pt x="467" y="1"/>
                  <a:pt x="467" y="2"/>
                </a:cubicBezTo>
                <a:cubicBezTo>
                  <a:pt x="467" y="2"/>
                  <a:pt x="466" y="2"/>
                  <a:pt x="466" y="2"/>
                </a:cubicBezTo>
                <a:cubicBezTo>
                  <a:pt x="466" y="4"/>
                  <a:pt x="463" y="5"/>
                  <a:pt x="463" y="6"/>
                </a:cubicBezTo>
                <a:cubicBezTo>
                  <a:pt x="462" y="7"/>
                  <a:pt x="462" y="8"/>
                  <a:pt x="463" y="9"/>
                </a:cubicBezTo>
                <a:cubicBezTo>
                  <a:pt x="465" y="10"/>
                  <a:pt x="465" y="12"/>
                  <a:pt x="464" y="13"/>
                </a:cubicBezTo>
                <a:cubicBezTo>
                  <a:pt x="464" y="14"/>
                  <a:pt x="464" y="14"/>
                  <a:pt x="464" y="15"/>
                </a:cubicBezTo>
                <a:cubicBezTo>
                  <a:pt x="463" y="17"/>
                  <a:pt x="465" y="18"/>
                  <a:pt x="463" y="20"/>
                </a:cubicBezTo>
                <a:cubicBezTo>
                  <a:pt x="463" y="20"/>
                  <a:pt x="462" y="22"/>
                  <a:pt x="465" y="22"/>
                </a:cubicBezTo>
                <a:cubicBezTo>
                  <a:pt x="465" y="22"/>
                  <a:pt x="465" y="22"/>
                  <a:pt x="465" y="23"/>
                </a:cubicBezTo>
                <a:cubicBezTo>
                  <a:pt x="464" y="24"/>
                  <a:pt x="464" y="25"/>
                  <a:pt x="464" y="27"/>
                </a:cubicBezTo>
                <a:cubicBezTo>
                  <a:pt x="463" y="29"/>
                  <a:pt x="463" y="29"/>
                  <a:pt x="465" y="31"/>
                </a:cubicBezTo>
                <a:cubicBezTo>
                  <a:pt x="465" y="31"/>
                  <a:pt x="465" y="32"/>
                  <a:pt x="465" y="32"/>
                </a:cubicBezTo>
                <a:cubicBezTo>
                  <a:pt x="463" y="33"/>
                  <a:pt x="464" y="34"/>
                  <a:pt x="463" y="35"/>
                </a:cubicBezTo>
                <a:cubicBezTo>
                  <a:pt x="463" y="35"/>
                  <a:pt x="463" y="35"/>
                  <a:pt x="463" y="35"/>
                </a:cubicBezTo>
                <a:cubicBezTo>
                  <a:pt x="461" y="36"/>
                  <a:pt x="465" y="36"/>
                  <a:pt x="464" y="37"/>
                </a:cubicBezTo>
                <a:cubicBezTo>
                  <a:pt x="463" y="38"/>
                  <a:pt x="463" y="39"/>
                  <a:pt x="464" y="39"/>
                </a:cubicBezTo>
                <a:cubicBezTo>
                  <a:pt x="465" y="39"/>
                  <a:pt x="465" y="40"/>
                  <a:pt x="465" y="40"/>
                </a:cubicBezTo>
                <a:cubicBezTo>
                  <a:pt x="462" y="41"/>
                  <a:pt x="465" y="42"/>
                  <a:pt x="463" y="43"/>
                </a:cubicBezTo>
                <a:cubicBezTo>
                  <a:pt x="463" y="43"/>
                  <a:pt x="463" y="44"/>
                  <a:pt x="463" y="44"/>
                </a:cubicBezTo>
                <a:cubicBezTo>
                  <a:pt x="466" y="44"/>
                  <a:pt x="464" y="46"/>
                  <a:pt x="465" y="47"/>
                </a:cubicBezTo>
                <a:cubicBezTo>
                  <a:pt x="465" y="47"/>
                  <a:pt x="465" y="47"/>
                  <a:pt x="464" y="48"/>
                </a:cubicBezTo>
                <a:cubicBezTo>
                  <a:pt x="463" y="48"/>
                  <a:pt x="463" y="48"/>
                  <a:pt x="463" y="49"/>
                </a:cubicBezTo>
                <a:cubicBezTo>
                  <a:pt x="464" y="51"/>
                  <a:pt x="464" y="52"/>
                  <a:pt x="464" y="54"/>
                </a:cubicBezTo>
                <a:cubicBezTo>
                  <a:pt x="463" y="55"/>
                  <a:pt x="464" y="56"/>
                  <a:pt x="465" y="57"/>
                </a:cubicBezTo>
                <a:cubicBezTo>
                  <a:pt x="466" y="59"/>
                  <a:pt x="465" y="61"/>
                  <a:pt x="464" y="63"/>
                </a:cubicBezTo>
                <a:cubicBezTo>
                  <a:pt x="464" y="65"/>
                  <a:pt x="465" y="66"/>
                  <a:pt x="465" y="67"/>
                </a:cubicBezTo>
                <a:cubicBezTo>
                  <a:pt x="465" y="68"/>
                  <a:pt x="466" y="69"/>
                  <a:pt x="464" y="69"/>
                </a:cubicBezTo>
                <a:cubicBezTo>
                  <a:pt x="463" y="69"/>
                  <a:pt x="464" y="70"/>
                  <a:pt x="464" y="70"/>
                </a:cubicBezTo>
                <a:cubicBezTo>
                  <a:pt x="465" y="73"/>
                  <a:pt x="466" y="76"/>
                  <a:pt x="465" y="79"/>
                </a:cubicBezTo>
                <a:cubicBezTo>
                  <a:pt x="465" y="81"/>
                  <a:pt x="466" y="83"/>
                  <a:pt x="464" y="85"/>
                </a:cubicBezTo>
                <a:cubicBezTo>
                  <a:pt x="463" y="85"/>
                  <a:pt x="463" y="87"/>
                  <a:pt x="464" y="87"/>
                </a:cubicBezTo>
                <a:cubicBezTo>
                  <a:pt x="466" y="87"/>
                  <a:pt x="465" y="88"/>
                  <a:pt x="466" y="88"/>
                </a:cubicBezTo>
                <a:cubicBezTo>
                  <a:pt x="466" y="89"/>
                  <a:pt x="466" y="90"/>
                  <a:pt x="464" y="91"/>
                </a:cubicBezTo>
                <a:cubicBezTo>
                  <a:pt x="463" y="91"/>
                  <a:pt x="463" y="91"/>
                  <a:pt x="464" y="92"/>
                </a:cubicBezTo>
                <a:cubicBezTo>
                  <a:pt x="465" y="92"/>
                  <a:pt x="465" y="92"/>
                  <a:pt x="465" y="92"/>
                </a:cubicBezTo>
                <a:cubicBezTo>
                  <a:pt x="465" y="94"/>
                  <a:pt x="463" y="95"/>
                  <a:pt x="466" y="96"/>
                </a:cubicBezTo>
                <a:cubicBezTo>
                  <a:pt x="466" y="96"/>
                  <a:pt x="466" y="97"/>
                  <a:pt x="465" y="97"/>
                </a:cubicBezTo>
                <a:cubicBezTo>
                  <a:pt x="462" y="97"/>
                  <a:pt x="463" y="98"/>
                  <a:pt x="463" y="99"/>
                </a:cubicBezTo>
                <a:cubicBezTo>
                  <a:pt x="463" y="100"/>
                  <a:pt x="463" y="100"/>
                  <a:pt x="462" y="101"/>
                </a:cubicBezTo>
                <a:cubicBezTo>
                  <a:pt x="462" y="102"/>
                  <a:pt x="462" y="103"/>
                  <a:pt x="463" y="104"/>
                </a:cubicBezTo>
                <a:cubicBezTo>
                  <a:pt x="465" y="105"/>
                  <a:pt x="465" y="106"/>
                  <a:pt x="464" y="107"/>
                </a:cubicBezTo>
                <a:cubicBezTo>
                  <a:pt x="464" y="108"/>
                  <a:pt x="463" y="109"/>
                  <a:pt x="463" y="109"/>
                </a:cubicBezTo>
                <a:cubicBezTo>
                  <a:pt x="463" y="111"/>
                  <a:pt x="462" y="113"/>
                  <a:pt x="463" y="115"/>
                </a:cubicBezTo>
                <a:cubicBezTo>
                  <a:pt x="463" y="115"/>
                  <a:pt x="460" y="116"/>
                  <a:pt x="460" y="116"/>
                </a:cubicBezTo>
                <a:cubicBezTo>
                  <a:pt x="458" y="115"/>
                  <a:pt x="456" y="115"/>
                  <a:pt x="455" y="116"/>
                </a:cubicBezTo>
                <a:cubicBezTo>
                  <a:pt x="455" y="117"/>
                  <a:pt x="454" y="117"/>
                  <a:pt x="453" y="117"/>
                </a:cubicBezTo>
                <a:cubicBezTo>
                  <a:pt x="450" y="117"/>
                  <a:pt x="447" y="117"/>
                  <a:pt x="444" y="117"/>
                </a:cubicBezTo>
                <a:cubicBezTo>
                  <a:pt x="441" y="118"/>
                  <a:pt x="437" y="117"/>
                  <a:pt x="434" y="117"/>
                </a:cubicBezTo>
                <a:cubicBezTo>
                  <a:pt x="432" y="117"/>
                  <a:pt x="430" y="117"/>
                  <a:pt x="429" y="118"/>
                </a:cubicBezTo>
                <a:cubicBezTo>
                  <a:pt x="428" y="118"/>
                  <a:pt x="427" y="119"/>
                  <a:pt x="426" y="118"/>
                </a:cubicBezTo>
                <a:cubicBezTo>
                  <a:pt x="426" y="118"/>
                  <a:pt x="421" y="118"/>
                  <a:pt x="420" y="118"/>
                </a:cubicBezTo>
                <a:cubicBezTo>
                  <a:pt x="417" y="119"/>
                  <a:pt x="417" y="119"/>
                  <a:pt x="413" y="118"/>
                </a:cubicBezTo>
                <a:cubicBezTo>
                  <a:pt x="413" y="118"/>
                  <a:pt x="410" y="118"/>
                  <a:pt x="409" y="119"/>
                </a:cubicBezTo>
                <a:cubicBezTo>
                  <a:pt x="409" y="120"/>
                  <a:pt x="408" y="120"/>
                  <a:pt x="407" y="120"/>
                </a:cubicBezTo>
                <a:cubicBezTo>
                  <a:pt x="406" y="120"/>
                  <a:pt x="404" y="120"/>
                  <a:pt x="403" y="120"/>
                </a:cubicBezTo>
                <a:cubicBezTo>
                  <a:pt x="402" y="120"/>
                  <a:pt x="401" y="121"/>
                  <a:pt x="400" y="120"/>
                </a:cubicBezTo>
                <a:cubicBezTo>
                  <a:pt x="399" y="119"/>
                  <a:pt x="396" y="120"/>
                  <a:pt x="395" y="120"/>
                </a:cubicBezTo>
                <a:cubicBezTo>
                  <a:pt x="393" y="120"/>
                  <a:pt x="392" y="120"/>
                  <a:pt x="392" y="119"/>
                </a:cubicBezTo>
                <a:cubicBezTo>
                  <a:pt x="392" y="118"/>
                  <a:pt x="391" y="118"/>
                  <a:pt x="390" y="118"/>
                </a:cubicBezTo>
                <a:cubicBezTo>
                  <a:pt x="380" y="118"/>
                  <a:pt x="370" y="118"/>
                  <a:pt x="360" y="118"/>
                </a:cubicBezTo>
                <a:cubicBezTo>
                  <a:pt x="359" y="118"/>
                  <a:pt x="358" y="118"/>
                  <a:pt x="358" y="119"/>
                </a:cubicBezTo>
                <a:cubicBezTo>
                  <a:pt x="358" y="120"/>
                  <a:pt x="357" y="120"/>
                  <a:pt x="356" y="120"/>
                </a:cubicBezTo>
                <a:cubicBezTo>
                  <a:pt x="343" y="119"/>
                  <a:pt x="330" y="119"/>
                  <a:pt x="317" y="119"/>
                </a:cubicBezTo>
                <a:cubicBezTo>
                  <a:pt x="315" y="119"/>
                  <a:pt x="314" y="118"/>
                  <a:pt x="313" y="119"/>
                </a:cubicBezTo>
                <a:cubicBezTo>
                  <a:pt x="313" y="120"/>
                  <a:pt x="310" y="120"/>
                  <a:pt x="309" y="119"/>
                </a:cubicBezTo>
                <a:cubicBezTo>
                  <a:pt x="308" y="118"/>
                  <a:pt x="306" y="118"/>
                  <a:pt x="304" y="119"/>
                </a:cubicBezTo>
                <a:cubicBezTo>
                  <a:pt x="304" y="119"/>
                  <a:pt x="303" y="119"/>
                  <a:pt x="303" y="119"/>
                </a:cubicBezTo>
                <a:cubicBezTo>
                  <a:pt x="300" y="118"/>
                  <a:pt x="300" y="118"/>
                  <a:pt x="296" y="119"/>
                </a:cubicBezTo>
                <a:cubicBezTo>
                  <a:pt x="295" y="120"/>
                  <a:pt x="293" y="120"/>
                  <a:pt x="292" y="119"/>
                </a:cubicBezTo>
                <a:cubicBezTo>
                  <a:pt x="291" y="118"/>
                  <a:pt x="290" y="118"/>
                  <a:pt x="289" y="118"/>
                </a:cubicBezTo>
                <a:cubicBezTo>
                  <a:pt x="287" y="120"/>
                  <a:pt x="285" y="119"/>
                  <a:pt x="282" y="119"/>
                </a:cubicBezTo>
                <a:cubicBezTo>
                  <a:pt x="281" y="119"/>
                  <a:pt x="282" y="118"/>
                  <a:pt x="280" y="118"/>
                </a:cubicBezTo>
                <a:cubicBezTo>
                  <a:pt x="279" y="118"/>
                  <a:pt x="278" y="119"/>
                  <a:pt x="277" y="119"/>
                </a:cubicBezTo>
                <a:cubicBezTo>
                  <a:pt x="272" y="119"/>
                  <a:pt x="266" y="119"/>
                  <a:pt x="261" y="119"/>
                </a:cubicBezTo>
                <a:cubicBezTo>
                  <a:pt x="260" y="118"/>
                  <a:pt x="259" y="119"/>
                  <a:pt x="258" y="118"/>
                </a:cubicBezTo>
                <a:cubicBezTo>
                  <a:pt x="257" y="117"/>
                  <a:pt x="256" y="118"/>
                  <a:pt x="255" y="118"/>
                </a:cubicBezTo>
                <a:cubicBezTo>
                  <a:pt x="252" y="118"/>
                  <a:pt x="249" y="119"/>
                  <a:pt x="245" y="118"/>
                </a:cubicBezTo>
                <a:cubicBezTo>
                  <a:pt x="241" y="118"/>
                  <a:pt x="237" y="118"/>
                  <a:pt x="233" y="118"/>
                </a:cubicBezTo>
                <a:cubicBezTo>
                  <a:pt x="231" y="118"/>
                  <a:pt x="229" y="119"/>
                  <a:pt x="227" y="119"/>
                </a:cubicBezTo>
                <a:cubicBezTo>
                  <a:pt x="226" y="119"/>
                  <a:pt x="224" y="119"/>
                  <a:pt x="224" y="118"/>
                </a:cubicBezTo>
                <a:cubicBezTo>
                  <a:pt x="223" y="117"/>
                  <a:pt x="222" y="117"/>
                  <a:pt x="222" y="118"/>
                </a:cubicBezTo>
                <a:cubicBezTo>
                  <a:pt x="222" y="119"/>
                  <a:pt x="220" y="119"/>
                  <a:pt x="220" y="119"/>
                </a:cubicBezTo>
                <a:cubicBezTo>
                  <a:pt x="216" y="118"/>
                  <a:pt x="213" y="118"/>
                  <a:pt x="210" y="118"/>
                </a:cubicBezTo>
                <a:cubicBezTo>
                  <a:pt x="209" y="118"/>
                  <a:pt x="209" y="118"/>
                  <a:pt x="208" y="119"/>
                </a:cubicBezTo>
                <a:cubicBezTo>
                  <a:pt x="208" y="119"/>
                  <a:pt x="207" y="119"/>
                  <a:pt x="207" y="118"/>
                </a:cubicBezTo>
                <a:cubicBezTo>
                  <a:pt x="207" y="118"/>
                  <a:pt x="206" y="118"/>
                  <a:pt x="206" y="118"/>
                </a:cubicBezTo>
                <a:cubicBezTo>
                  <a:pt x="202" y="120"/>
                  <a:pt x="199" y="119"/>
                  <a:pt x="195" y="119"/>
                </a:cubicBezTo>
                <a:cubicBezTo>
                  <a:pt x="195" y="119"/>
                  <a:pt x="194" y="119"/>
                  <a:pt x="194" y="118"/>
                </a:cubicBezTo>
                <a:cubicBezTo>
                  <a:pt x="194" y="118"/>
                  <a:pt x="193" y="118"/>
                  <a:pt x="192" y="118"/>
                </a:cubicBezTo>
                <a:cubicBezTo>
                  <a:pt x="190" y="119"/>
                  <a:pt x="187" y="118"/>
                  <a:pt x="184" y="119"/>
                </a:cubicBezTo>
                <a:cubicBezTo>
                  <a:pt x="183" y="119"/>
                  <a:pt x="182" y="118"/>
                  <a:pt x="182" y="119"/>
                </a:cubicBezTo>
                <a:cubicBezTo>
                  <a:pt x="182" y="119"/>
                  <a:pt x="181" y="120"/>
                  <a:pt x="181" y="120"/>
                </a:cubicBezTo>
                <a:cubicBezTo>
                  <a:pt x="177" y="118"/>
                  <a:pt x="173" y="120"/>
                  <a:pt x="169" y="119"/>
                </a:cubicBezTo>
                <a:cubicBezTo>
                  <a:pt x="169" y="119"/>
                  <a:pt x="168" y="119"/>
                  <a:pt x="168" y="120"/>
                </a:cubicBezTo>
                <a:cubicBezTo>
                  <a:pt x="168" y="121"/>
                  <a:pt x="167" y="120"/>
                  <a:pt x="167" y="120"/>
                </a:cubicBezTo>
                <a:cubicBezTo>
                  <a:pt x="165" y="119"/>
                  <a:pt x="165" y="119"/>
                  <a:pt x="165" y="120"/>
                </a:cubicBezTo>
                <a:cubicBezTo>
                  <a:pt x="164" y="121"/>
                  <a:pt x="164" y="120"/>
                  <a:pt x="163" y="120"/>
                </a:cubicBezTo>
                <a:cubicBezTo>
                  <a:pt x="158" y="120"/>
                  <a:pt x="152" y="120"/>
                  <a:pt x="148" y="120"/>
                </a:cubicBezTo>
                <a:cubicBezTo>
                  <a:pt x="144" y="121"/>
                  <a:pt x="141" y="121"/>
                  <a:pt x="137" y="121"/>
                </a:cubicBezTo>
                <a:cubicBezTo>
                  <a:pt x="133" y="120"/>
                  <a:pt x="129" y="120"/>
                  <a:pt x="125" y="121"/>
                </a:cubicBezTo>
                <a:cubicBezTo>
                  <a:pt x="122" y="121"/>
                  <a:pt x="118" y="121"/>
                  <a:pt x="115" y="121"/>
                </a:cubicBezTo>
                <a:cubicBezTo>
                  <a:pt x="113" y="121"/>
                  <a:pt x="112" y="121"/>
                  <a:pt x="110" y="121"/>
                </a:cubicBezTo>
                <a:cubicBezTo>
                  <a:pt x="110" y="121"/>
                  <a:pt x="108" y="121"/>
                  <a:pt x="108" y="121"/>
                </a:cubicBezTo>
                <a:cubicBezTo>
                  <a:pt x="106" y="123"/>
                  <a:pt x="103" y="122"/>
                  <a:pt x="100" y="122"/>
                </a:cubicBezTo>
                <a:cubicBezTo>
                  <a:pt x="98" y="122"/>
                  <a:pt x="97" y="121"/>
                  <a:pt x="95" y="122"/>
                </a:cubicBezTo>
                <a:cubicBezTo>
                  <a:pt x="95" y="122"/>
                  <a:pt x="94" y="122"/>
                  <a:pt x="94" y="122"/>
                </a:cubicBezTo>
                <a:cubicBezTo>
                  <a:pt x="93" y="121"/>
                  <a:pt x="92" y="121"/>
                  <a:pt x="92" y="122"/>
                </a:cubicBezTo>
                <a:cubicBezTo>
                  <a:pt x="92" y="122"/>
                  <a:pt x="91" y="122"/>
                  <a:pt x="91" y="122"/>
                </a:cubicBezTo>
                <a:cubicBezTo>
                  <a:pt x="88" y="121"/>
                  <a:pt x="84" y="123"/>
                  <a:pt x="81" y="122"/>
                </a:cubicBezTo>
                <a:cubicBezTo>
                  <a:pt x="78" y="122"/>
                  <a:pt x="76" y="121"/>
                  <a:pt x="72" y="121"/>
                </a:cubicBezTo>
                <a:cubicBezTo>
                  <a:pt x="65" y="122"/>
                  <a:pt x="58" y="123"/>
                  <a:pt x="51" y="123"/>
                </a:cubicBezTo>
                <a:cubicBezTo>
                  <a:pt x="47" y="125"/>
                  <a:pt x="42" y="124"/>
                  <a:pt x="38" y="124"/>
                </a:cubicBezTo>
                <a:cubicBezTo>
                  <a:pt x="33" y="125"/>
                  <a:pt x="28" y="125"/>
                  <a:pt x="23" y="125"/>
                </a:cubicBezTo>
                <a:cubicBezTo>
                  <a:pt x="22" y="125"/>
                  <a:pt x="19" y="123"/>
                  <a:pt x="18" y="123"/>
                </a:cubicBezTo>
                <a:cubicBezTo>
                  <a:pt x="17" y="122"/>
                  <a:pt x="15" y="122"/>
                  <a:pt x="13" y="122"/>
                </a:cubicBezTo>
                <a:cubicBezTo>
                  <a:pt x="12" y="121"/>
                  <a:pt x="11" y="121"/>
                  <a:pt x="10" y="120"/>
                </a:cubicBezTo>
              </a:path>
            </a:pathLst>
          </a:custGeom>
          <a:solidFill>
            <a:schemeClr val="accent2">
              <a:lumMod val="40000"/>
              <a:lumOff val="60000"/>
            </a:schemeClr>
          </a:solidFill>
          <a:ln w="9525">
            <a:noFill/>
            <a:round/>
            <a:headEnd/>
            <a:tailEnd/>
          </a:ln>
        </p:spPr>
        <p:txBody>
          <a:bodyPr upright="1"/>
          <a:lstStyle/>
          <a:p>
            <a:pPr algn="ctr" defTabSz="403433">
              <a:defRPr/>
            </a:pPr>
            <a:endParaRPr lang="en-US" sz="1588" dirty="0">
              <a:solidFill>
                <a:schemeClr val="accent4"/>
              </a:solidFill>
              <a:latin typeface="Arial Regular"/>
            </a:endParaRPr>
          </a:p>
        </p:txBody>
      </p:sp>
      <p:sp>
        <p:nvSpPr>
          <p:cNvPr id="9" name="Content Placeholder 3">
            <a:extLst>
              <a:ext uri="{FF2B5EF4-FFF2-40B4-BE49-F238E27FC236}">
                <a16:creationId xmlns:a16="http://schemas.microsoft.com/office/drawing/2014/main" id="{679B32F9-626D-417B-86A5-C0D56EA5997A}"/>
              </a:ext>
            </a:extLst>
          </p:cNvPr>
          <p:cNvSpPr txBox="1">
            <a:spLocks noChangeArrowheads="1"/>
          </p:cNvSpPr>
          <p:nvPr/>
        </p:nvSpPr>
        <p:spPr bwMode="auto">
          <a:xfrm>
            <a:off x="3427770" y="991861"/>
            <a:ext cx="5126691" cy="85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ts val="1000"/>
              </a:spcBef>
              <a:buSzPct val="80000"/>
              <a:buFont typeface="Arial" panose="020B0604020202020204" pitchFamily="34" charset="0"/>
              <a:buChar char="•"/>
              <a:defRPr sz="2200">
                <a:solidFill>
                  <a:schemeClr val="accent1"/>
                </a:solidFill>
                <a:latin typeface="Calibri" panose="020F0502020204030204" pitchFamily="34" charset="0"/>
              </a:defRPr>
            </a:lvl1pPr>
            <a:lvl2pPr marL="512763" indent="-260350">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2pPr>
            <a:lvl3pPr marL="765175" indent="-252413">
              <a:lnSpc>
                <a:spcPct val="110000"/>
              </a:lnSpc>
              <a:spcBef>
                <a:spcPts val="1000"/>
              </a:spcBef>
              <a:buSzPct val="80000"/>
              <a:buFont typeface="Arial" panose="020B0604020202020204" pitchFamily="34" charset="0"/>
              <a:buChar char="•"/>
              <a:defRPr i="1">
                <a:solidFill>
                  <a:schemeClr val="accent1"/>
                </a:solidFill>
                <a:latin typeface="Calibri" panose="020F0502020204030204" pitchFamily="34" charset="0"/>
              </a:defRPr>
            </a:lvl3pPr>
            <a:lvl4pPr marL="1016000" indent="-250825">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4pPr>
            <a:lvl5pPr marL="1277938" indent="-260350">
              <a:lnSpc>
                <a:spcPct val="110000"/>
              </a:lnSpc>
              <a:spcBef>
                <a:spcPts val="1000"/>
              </a:spcBef>
              <a:buSzPct val="80000"/>
              <a:buFont typeface="Arial" panose="020B0604020202020204" pitchFamily="34" charset="0"/>
              <a:buChar char="»"/>
              <a:defRPr>
                <a:solidFill>
                  <a:schemeClr val="accent1"/>
                </a:solidFill>
                <a:latin typeface="Calibri" panose="020F0502020204030204" pitchFamily="34" charset="0"/>
              </a:defRPr>
            </a:lvl5pPr>
            <a:lvl6pPr marL="17351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6pPr>
            <a:lvl7pPr marL="21923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7pPr>
            <a:lvl8pPr marL="26495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8pPr>
            <a:lvl9pPr marL="3106738" indent="-260350" defTabSz="508000" eaLnBrk="0" fontAlgn="base" hangingPunct="0">
              <a:lnSpc>
                <a:spcPct val="110000"/>
              </a:lnSpc>
              <a:spcBef>
                <a:spcPts val="1000"/>
              </a:spcBef>
              <a:spcAft>
                <a:spcPct val="0"/>
              </a:spcAft>
              <a:buSzPct val="80000"/>
              <a:buFont typeface="Arial" panose="020B0604020202020204" pitchFamily="34" charset="0"/>
              <a:buChar char="»"/>
              <a:defRPr>
                <a:solidFill>
                  <a:schemeClr val="accent1"/>
                </a:solidFill>
                <a:latin typeface="Calibri" panose="020F0502020204030204" pitchFamily="34" charset="0"/>
              </a:defRPr>
            </a:lvl9pPr>
          </a:lstStyle>
          <a:p>
            <a:pPr algn="ctr">
              <a:buFont typeface="Arial" panose="020B0604020202020204" pitchFamily="34" charset="0"/>
              <a:buNone/>
            </a:pPr>
            <a:r>
              <a:rPr lang="en-US" altLang="en-US" sz="3883" b="1" dirty="0">
                <a:solidFill>
                  <a:schemeClr val="tx1"/>
                </a:solidFill>
                <a:latin typeface="+mn-lt"/>
                <a:cs typeface="Times New Roman" panose="02020603050405020304" pitchFamily="18" charset="0"/>
              </a:rPr>
              <a:t>BẠO LỰC TRẺ EM</a:t>
            </a:r>
          </a:p>
        </p:txBody>
      </p:sp>
    </p:spTree>
    <p:extLst>
      <p:ext uri="{BB962C8B-B14F-4D97-AF65-F5344CB8AC3E}">
        <p14:creationId xmlns:p14="http://schemas.microsoft.com/office/powerpoint/2010/main" val="291499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5D34FEA-CD07-4BF4-A389-78850F5DC5DE}"/>
              </a:ext>
            </a:extLst>
          </p:cNvPr>
          <p:cNvSpPr>
            <a:spLocks noGrp="1"/>
          </p:cNvSpPr>
          <p:nvPr>
            <p:ph type="title"/>
          </p:nvPr>
        </p:nvSpPr>
        <p:spPr>
          <a:xfrm>
            <a:off x="1471749" y="402528"/>
            <a:ext cx="5190309" cy="859282"/>
          </a:xfrm>
        </p:spPr>
        <p:txBody>
          <a:bodyPr>
            <a:normAutofit/>
          </a:bodyPr>
          <a:lstStyle/>
          <a:p>
            <a:r>
              <a:rPr lang="en-US" sz="4000" dirty="0" err="1"/>
              <a:t>Một</a:t>
            </a:r>
            <a:r>
              <a:rPr lang="en-US" sz="4000" dirty="0"/>
              <a:t> </a:t>
            </a:r>
            <a:r>
              <a:rPr lang="en-US" sz="4000" dirty="0" err="1"/>
              <a:t>vài</a:t>
            </a:r>
            <a:r>
              <a:rPr lang="en-US" sz="4000" dirty="0"/>
              <a:t> </a:t>
            </a:r>
            <a:r>
              <a:rPr lang="en-US" sz="4000" dirty="0" err="1"/>
              <a:t>ví</a:t>
            </a:r>
            <a:r>
              <a:rPr lang="en-US" sz="4000" dirty="0"/>
              <a:t> </a:t>
            </a:r>
            <a:r>
              <a:rPr lang="en-US" sz="4000" dirty="0" err="1"/>
              <a:t>dụ</a:t>
            </a:r>
            <a:r>
              <a:rPr lang="en-US" sz="4000" dirty="0"/>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4812" y="217714"/>
            <a:ext cx="4614114" cy="648510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729" y="1184365"/>
            <a:ext cx="4403632" cy="5373436"/>
          </a:xfrm>
          <a:prstGeom prst="rect">
            <a:avLst/>
          </a:prstGeom>
        </p:spPr>
      </p:pic>
    </p:spTree>
    <p:extLst>
      <p:ext uri="{BB962C8B-B14F-4D97-AF65-F5344CB8AC3E}">
        <p14:creationId xmlns:p14="http://schemas.microsoft.com/office/powerpoint/2010/main" val="29012518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5D34FEA-CD07-4BF4-A389-78850F5DC5DE}"/>
              </a:ext>
            </a:extLst>
          </p:cNvPr>
          <p:cNvSpPr>
            <a:spLocks noGrp="1"/>
          </p:cNvSpPr>
          <p:nvPr>
            <p:ph type="title"/>
          </p:nvPr>
        </p:nvSpPr>
        <p:spPr>
          <a:xfrm>
            <a:off x="3041273" y="0"/>
            <a:ext cx="3437905" cy="859282"/>
          </a:xfrm>
        </p:spPr>
        <p:txBody>
          <a:bodyPr>
            <a:normAutofit/>
          </a:bodyPr>
          <a:lstStyle/>
          <a:p>
            <a:r>
              <a:rPr lang="en-US" sz="4000" dirty="0" err="1"/>
              <a:t>Một</a:t>
            </a:r>
            <a:r>
              <a:rPr lang="en-US" sz="4000" dirty="0"/>
              <a:t> </a:t>
            </a:r>
            <a:r>
              <a:rPr lang="en-US" sz="4000" dirty="0" err="1"/>
              <a:t>vài</a:t>
            </a:r>
            <a:r>
              <a:rPr lang="en-US" sz="4000" dirty="0"/>
              <a:t> </a:t>
            </a:r>
            <a:r>
              <a:rPr lang="en-US" sz="4000" dirty="0" err="1"/>
              <a:t>ví</a:t>
            </a:r>
            <a:r>
              <a:rPr lang="en-US" sz="4000" dirty="0"/>
              <a:t> </a:t>
            </a:r>
            <a:r>
              <a:rPr lang="en-US" sz="4000" dirty="0" err="1"/>
              <a:t>dụ</a:t>
            </a:r>
            <a:r>
              <a:rPr lang="en-US" sz="4000" dirty="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629" y="940525"/>
            <a:ext cx="4115289" cy="581839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9178" y="235131"/>
            <a:ext cx="4668259" cy="6435635"/>
          </a:xfrm>
          <a:prstGeom prst="rect">
            <a:avLst/>
          </a:prstGeom>
        </p:spPr>
      </p:pic>
    </p:spTree>
    <p:extLst>
      <p:ext uri="{BB962C8B-B14F-4D97-AF65-F5344CB8AC3E}">
        <p14:creationId xmlns:p14="http://schemas.microsoft.com/office/powerpoint/2010/main" val="17664920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5D34FEA-CD07-4BF4-A389-78850F5DC5DE}"/>
              </a:ext>
            </a:extLst>
          </p:cNvPr>
          <p:cNvSpPr>
            <a:spLocks noGrp="1"/>
          </p:cNvSpPr>
          <p:nvPr>
            <p:ph type="title"/>
          </p:nvPr>
        </p:nvSpPr>
        <p:spPr>
          <a:xfrm>
            <a:off x="3041273" y="0"/>
            <a:ext cx="3437905" cy="859282"/>
          </a:xfrm>
        </p:spPr>
        <p:txBody>
          <a:bodyPr>
            <a:normAutofit/>
          </a:bodyPr>
          <a:lstStyle/>
          <a:p>
            <a:r>
              <a:rPr lang="en-US" sz="4000" dirty="0" err="1"/>
              <a:t>Một</a:t>
            </a:r>
            <a:r>
              <a:rPr lang="en-US" sz="4000" dirty="0"/>
              <a:t> </a:t>
            </a:r>
            <a:r>
              <a:rPr lang="en-US" sz="4000" dirty="0" err="1"/>
              <a:t>vài</a:t>
            </a:r>
            <a:r>
              <a:rPr lang="en-US" sz="4000" dirty="0"/>
              <a:t> </a:t>
            </a:r>
            <a:r>
              <a:rPr lang="en-US" sz="4000" dirty="0" err="1"/>
              <a:t>ví</a:t>
            </a:r>
            <a:r>
              <a:rPr lang="en-US" sz="4000" dirty="0"/>
              <a:t> </a:t>
            </a:r>
            <a:r>
              <a:rPr lang="en-US" sz="4000" dirty="0" err="1"/>
              <a:t>dụ</a:t>
            </a:r>
            <a:r>
              <a:rPr lang="en-US" sz="4000" dirty="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629" y="940525"/>
            <a:ext cx="4115289" cy="581839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9178" y="235131"/>
            <a:ext cx="4668259" cy="6435635"/>
          </a:xfrm>
          <a:prstGeom prst="rect">
            <a:avLst/>
          </a:prstGeom>
        </p:spPr>
      </p:pic>
    </p:spTree>
    <p:extLst>
      <p:ext uri="{BB962C8B-B14F-4D97-AF65-F5344CB8AC3E}">
        <p14:creationId xmlns:p14="http://schemas.microsoft.com/office/powerpoint/2010/main" val="39968785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34FEA-CD07-4BF4-A389-78850F5DC5DE}"/>
              </a:ext>
            </a:extLst>
          </p:cNvPr>
          <p:cNvSpPr>
            <a:spLocks noGrp="1"/>
          </p:cNvSpPr>
          <p:nvPr>
            <p:ph type="title"/>
          </p:nvPr>
        </p:nvSpPr>
        <p:spPr>
          <a:xfrm>
            <a:off x="562768" y="144807"/>
            <a:ext cx="10972800" cy="1143000"/>
          </a:xfrm>
        </p:spPr>
        <p:txBody>
          <a:bodyPr>
            <a:normAutofit/>
          </a:bodyPr>
          <a:lstStyle/>
          <a:p>
            <a:pPr algn="ctr"/>
            <a:r>
              <a:rPr lang="en-US" sz="4400" dirty="0" err="1"/>
              <a:t>Một</a:t>
            </a:r>
            <a:r>
              <a:rPr lang="en-US" sz="4400" dirty="0"/>
              <a:t> </a:t>
            </a:r>
            <a:r>
              <a:rPr lang="en-US" sz="4400" dirty="0" err="1"/>
              <a:t>vài</a:t>
            </a:r>
            <a:r>
              <a:rPr lang="en-US" sz="4400" dirty="0"/>
              <a:t> </a:t>
            </a:r>
            <a:r>
              <a:rPr lang="en-US" sz="4400" dirty="0" err="1"/>
              <a:t>ví</a:t>
            </a:r>
            <a:r>
              <a:rPr lang="en-US" sz="4400" dirty="0"/>
              <a:t> </a:t>
            </a:r>
            <a:r>
              <a:rPr lang="en-US" sz="4400" dirty="0" err="1" smtClean="0"/>
              <a:t>dụ</a:t>
            </a:r>
            <a:r>
              <a:rPr lang="en-US" sz="4400" dirty="0" smtClean="0"/>
              <a:t>...</a:t>
            </a:r>
            <a:endParaRPr lang="en-US" sz="4400" dirty="0"/>
          </a:p>
        </p:txBody>
      </p:sp>
      <p:pic>
        <p:nvPicPr>
          <p:cNvPr id="11" name="Content Placeholder 10">
            <a:extLst>
              <a:ext uri="{FF2B5EF4-FFF2-40B4-BE49-F238E27FC236}">
                <a16:creationId xmlns:a16="http://schemas.microsoft.com/office/drawing/2014/main" id="{1465CCA7-16F5-4C55-B905-8195A32AF63F}"/>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562768" y="1621554"/>
            <a:ext cx="5580063" cy="4667250"/>
          </a:xfrm>
        </p:spPr>
      </p:pic>
      <p:pic>
        <p:nvPicPr>
          <p:cNvPr id="15" name="Picture 14">
            <a:extLst>
              <a:ext uri="{FF2B5EF4-FFF2-40B4-BE49-F238E27FC236}">
                <a16:creationId xmlns:a16="http://schemas.microsoft.com/office/drawing/2014/main" id="{985CA96B-16D7-4D8B-B409-1EF82C438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1287807"/>
            <a:ext cx="3982006" cy="5334744"/>
          </a:xfrm>
          <a:prstGeom prst="rect">
            <a:avLst/>
          </a:prstGeom>
        </p:spPr>
      </p:pic>
      <p:pic>
        <p:nvPicPr>
          <p:cNvPr id="5" name="Content Placeholder 10">
            <a:extLst>
              <a:ext uri="{FF2B5EF4-FFF2-40B4-BE49-F238E27FC236}">
                <a16:creationId xmlns:a16="http://schemas.microsoft.com/office/drawing/2014/main" id="{E10B4F92-2A95-4F44-AA01-F34980A6B5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916" y="1482406"/>
            <a:ext cx="5580063" cy="4667250"/>
          </a:xfrm>
          <a:prstGeom prst="rect">
            <a:avLst/>
          </a:prstGeom>
        </p:spPr>
      </p:pic>
    </p:spTree>
    <p:extLst>
      <p:ext uri="{BB962C8B-B14F-4D97-AF65-F5344CB8AC3E}">
        <p14:creationId xmlns:p14="http://schemas.microsoft.com/office/powerpoint/2010/main" val="29751336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34FEA-CD07-4BF4-A389-78850F5DC5DE}"/>
              </a:ext>
            </a:extLst>
          </p:cNvPr>
          <p:cNvSpPr>
            <a:spLocks noGrp="1"/>
          </p:cNvSpPr>
          <p:nvPr>
            <p:ph type="title"/>
          </p:nvPr>
        </p:nvSpPr>
        <p:spPr>
          <a:xfrm>
            <a:off x="618309" y="542798"/>
            <a:ext cx="5190309" cy="859282"/>
          </a:xfrm>
        </p:spPr>
        <p:txBody>
          <a:bodyPr>
            <a:normAutofit/>
          </a:bodyPr>
          <a:lstStyle/>
          <a:p>
            <a:r>
              <a:rPr lang="en-US" sz="4000" dirty="0" err="1"/>
              <a:t>Một</a:t>
            </a:r>
            <a:r>
              <a:rPr lang="en-US" sz="4000" dirty="0"/>
              <a:t> </a:t>
            </a:r>
            <a:r>
              <a:rPr lang="en-US" sz="4000" dirty="0" err="1"/>
              <a:t>vài</a:t>
            </a:r>
            <a:r>
              <a:rPr lang="en-US" sz="4000" dirty="0"/>
              <a:t> </a:t>
            </a:r>
            <a:r>
              <a:rPr lang="en-US" sz="4000" dirty="0" err="1"/>
              <a:t>ví</a:t>
            </a:r>
            <a:r>
              <a:rPr lang="en-US" sz="4000" dirty="0"/>
              <a:t> </a:t>
            </a:r>
            <a:r>
              <a:rPr lang="en-US" sz="4000" dirty="0" err="1"/>
              <a:t>dụ</a:t>
            </a:r>
            <a:r>
              <a:rPr lang="en-US" sz="4000" dirty="0"/>
              <a:t>…</a:t>
            </a:r>
          </a:p>
        </p:txBody>
      </p:sp>
      <p:pic>
        <p:nvPicPr>
          <p:cNvPr id="22" name="Picture 21">
            <a:extLst>
              <a:ext uri="{FF2B5EF4-FFF2-40B4-BE49-F238E27FC236}">
                <a16:creationId xmlns:a16="http://schemas.microsoft.com/office/drawing/2014/main" id="{3E362D99-86F2-4F1C-B5D1-7C47967FD7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930" y="1590004"/>
            <a:ext cx="6391717" cy="5059274"/>
          </a:xfrm>
          <a:prstGeom prst="rect">
            <a:avLst/>
          </a:prstGeom>
        </p:spPr>
      </p:pic>
      <p:pic>
        <p:nvPicPr>
          <p:cNvPr id="24" name="Picture 23">
            <a:extLst>
              <a:ext uri="{FF2B5EF4-FFF2-40B4-BE49-F238E27FC236}">
                <a16:creationId xmlns:a16="http://schemas.microsoft.com/office/drawing/2014/main" id="{ACEA83A2-E3BA-4CF2-B81F-9D046F7B8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2624" y="441653"/>
            <a:ext cx="4008783" cy="5780621"/>
          </a:xfrm>
          <a:prstGeom prst="rect">
            <a:avLst/>
          </a:prstGeom>
        </p:spPr>
      </p:pic>
    </p:spTree>
    <p:extLst>
      <p:ext uri="{BB962C8B-B14F-4D97-AF65-F5344CB8AC3E}">
        <p14:creationId xmlns:p14="http://schemas.microsoft.com/office/powerpoint/2010/main" val="32806060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2256" y="808838"/>
            <a:ext cx="8911687" cy="899890"/>
          </a:xfrm>
        </p:spPr>
        <p:txBody>
          <a:bodyPr/>
          <a:lstStyle/>
          <a:p>
            <a:pPr algn="ctr"/>
            <a:r>
              <a:rPr lang="en-US" dirty="0" err="1" smtClean="0"/>
              <a:t>Xem</a:t>
            </a:r>
            <a:r>
              <a:rPr lang="en-US" dirty="0" smtClean="0"/>
              <a:t> video</a:t>
            </a:r>
            <a:endParaRPr lang="en-US" dirty="0"/>
          </a:p>
        </p:txBody>
      </p:sp>
      <p:sp>
        <p:nvSpPr>
          <p:cNvPr id="3" name="Content Placeholder 2"/>
          <p:cNvSpPr>
            <a:spLocks noGrp="1"/>
          </p:cNvSpPr>
          <p:nvPr>
            <p:ph idx="1"/>
          </p:nvPr>
        </p:nvSpPr>
        <p:spPr>
          <a:xfrm>
            <a:off x="2386012" y="1708728"/>
            <a:ext cx="8915400" cy="781924"/>
          </a:xfrm>
        </p:spPr>
        <p:txBody>
          <a:bodyPr/>
          <a:lstStyle/>
          <a:p>
            <a:pPr marL="0" indent="0" algn="ctr">
              <a:buNone/>
            </a:pPr>
            <a:r>
              <a:rPr lang="en-US" sz="3200" b="1" dirty="0" smtClean="0"/>
              <a:t> </a:t>
            </a:r>
            <a:r>
              <a:rPr lang="en-US" sz="3200" b="1" dirty="0" err="1" smtClean="0"/>
              <a:t>Xâm</a:t>
            </a:r>
            <a:r>
              <a:rPr lang="en-US" sz="3200" b="1" dirty="0" smtClean="0"/>
              <a:t> </a:t>
            </a:r>
            <a:r>
              <a:rPr lang="en-US" sz="3200" b="1" dirty="0" err="1" smtClean="0"/>
              <a:t>hại</a:t>
            </a:r>
            <a:r>
              <a:rPr lang="en-US" sz="3200" b="1" dirty="0" smtClean="0"/>
              <a:t>, </a:t>
            </a:r>
            <a:r>
              <a:rPr lang="en-US" sz="3200" b="1" dirty="0" err="1" smtClean="0"/>
              <a:t>bạo</a:t>
            </a:r>
            <a:r>
              <a:rPr lang="en-US" sz="3200" b="1" dirty="0" smtClean="0"/>
              <a:t> </a:t>
            </a:r>
            <a:r>
              <a:rPr lang="en-US" sz="3200" b="1" dirty="0" err="1" smtClean="0"/>
              <a:t>lực</a:t>
            </a:r>
            <a:r>
              <a:rPr lang="en-US" sz="3200" b="1" dirty="0" smtClean="0"/>
              <a:t> </a:t>
            </a:r>
            <a:r>
              <a:rPr lang="en-US" sz="3200" b="1" dirty="0" err="1" smtClean="0"/>
              <a:t>trẻ</a:t>
            </a:r>
            <a:r>
              <a:rPr lang="en-US" sz="3200" b="1" dirty="0" smtClean="0"/>
              <a:t> </a:t>
            </a:r>
            <a:r>
              <a:rPr lang="en-US" sz="3200" b="1" dirty="0" err="1" smtClean="0"/>
              <a:t>em</a:t>
            </a:r>
            <a:r>
              <a:rPr lang="en-US" sz="3200" b="1" dirty="0" smtClean="0"/>
              <a:t> - </a:t>
            </a:r>
            <a:r>
              <a:rPr lang="en-US" sz="3200" b="1" dirty="0" err="1" smtClean="0"/>
              <a:t>Nỗ</a:t>
            </a:r>
            <a:r>
              <a:rPr lang="en-US" sz="3200" b="1" dirty="0" err="1" smtClean="0"/>
              <a:t>i</a:t>
            </a:r>
            <a:r>
              <a:rPr lang="en-US" sz="3200" b="1" dirty="0" smtClean="0"/>
              <a:t> </a:t>
            </a:r>
            <a:r>
              <a:rPr lang="en-US" sz="3200" b="1" dirty="0" err="1" smtClean="0"/>
              <a:t>đau</a:t>
            </a:r>
            <a:r>
              <a:rPr lang="en-US" sz="3200" b="1" dirty="0" smtClean="0"/>
              <a:t> </a:t>
            </a:r>
            <a:r>
              <a:rPr lang="en-US" sz="3200" b="1" dirty="0" err="1" smtClean="0"/>
              <a:t>dai</a:t>
            </a:r>
            <a:r>
              <a:rPr lang="en-US" sz="3200" b="1" dirty="0" smtClean="0"/>
              <a:t> </a:t>
            </a:r>
            <a:r>
              <a:rPr lang="en-US" sz="3200" b="1" dirty="0" err="1" smtClean="0"/>
              <a:t>dẳng</a:t>
            </a:r>
            <a:endParaRPr lang="en-US" sz="3200" b="1" dirty="0" smtClean="0"/>
          </a:p>
          <a:p>
            <a:endParaRPr lang="en-US" dirty="0"/>
          </a:p>
        </p:txBody>
      </p:sp>
      <p:pic>
        <p:nvPicPr>
          <p:cNvPr id="4" name="Picture 3">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6335" y="2789028"/>
            <a:ext cx="4103531" cy="3073688"/>
          </a:xfrm>
          <a:prstGeom prst="rect">
            <a:avLst/>
          </a:prstGeom>
        </p:spPr>
      </p:pic>
    </p:spTree>
    <p:extLst>
      <p:ext uri="{BB962C8B-B14F-4D97-AF65-F5344CB8AC3E}">
        <p14:creationId xmlns:p14="http://schemas.microsoft.com/office/powerpoint/2010/main" val="777844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60D3AEE1-8B6C-43B7-8DD1-D88730486E90}"/>
              </a:ext>
            </a:extLst>
          </p:cNvPr>
          <p:cNvSpPr>
            <a:spLocks noGrp="1"/>
          </p:cNvSpPr>
          <p:nvPr>
            <p:ph type="title"/>
          </p:nvPr>
        </p:nvSpPr>
        <p:spPr/>
        <p:txBody>
          <a:bodyPr/>
          <a:lstStyle/>
          <a:p>
            <a:pPr algn="ctr"/>
            <a:r>
              <a:rPr lang="en-US" altLang="en-US" dirty="0" err="1"/>
              <a:t>Hỏi</a:t>
            </a:r>
            <a:r>
              <a:rPr lang="en-US" altLang="en-US" dirty="0"/>
              <a:t> - </a:t>
            </a:r>
            <a:r>
              <a:rPr lang="en-US" altLang="en-US" dirty="0" err="1"/>
              <a:t>Đáp</a:t>
            </a:r>
            <a:endParaRPr lang="en-US" altLang="en-US" dirty="0"/>
          </a:p>
        </p:txBody>
      </p:sp>
      <p:pic>
        <p:nvPicPr>
          <p:cNvPr id="6" name="Content Placeholder 5">
            <a:extLst>
              <a:ext uri="{FF2B5EF4-FFF2-40B4-BE49-F238E27FC236}">
                <a16:creationId xmlns:a16="http://schemas.microsoft.com/office/drawing/2014/main" id="{10B4FB32-280A-47C6-B7E1-D6EC08B685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9788" y="1757238"/>
            <a:ext cx="5852423" cy="4327654"/>
          </a:xfrm>
        </p:spPr>
      </p:pic>
    </p:spTree>
    <p:extLst>
      <p:ext uri="{BB962C8B-B14F-4D97-AF65-F5344CB8AC3E}">
        <p14:creationId xmlns:p14="http://schemas.microsoft.com/office/powerpoint/2010/main" val="5098884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98CAD5B-8E93-4C30-A6CE-AC69CC8F1D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0863" y="1391478"/>
            <a:ext cx="6630273" cy="3856383"/>
          </a:xfrm>
        </p:spPr>
      </p:pic>
    </p:spTree>
    <p:extLst>
      <p:ext uri="{BB962C8B-B14F-4D97-AF65-F5344CB8AC3E}">
        <p14:creationId xmlns:p14="http://schemas.microsoft.com/office/powerpoint/2010/main" val="1545641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3DBC4-2616-4604-9BB5-FD0BDDE69821}"/>
              </a:ext>
            </a:extLst>
          </p:cNvPr>
          <p:cNvSpPr>
            <a:spLocks noGrp="1"/>
          </p:cNvSpPr>
          <p:nvPr>
            <p:ph type="title"/>
          </p:nvPr>
        </p:nvSpPr>
        <p:spPr/>
        <p:txBody>
          <a:bodyPr>
            <a:normAutofit/>
          </a:bodyPr>
          <a:lstStyle/>
          <a:p>
            <a:pPr algn="ctr"/>
            <a:r>
              <a:rPr lang="en-US" dirty="0" err="1"/>
              <a:t>Các</a:t>
            </a:r>
            <a:r>
              <a:rPr lang="en-US" dirty="0"/>
              <a:t> </a:t>
            </a:r>
            <a:r>
              <a:rPr lang="en-US" dirty="0" err="1"/>
              <a:t>hành</a:t>
            </a:r>
            <a:r>
              <a:rPr lang="en-US" dirty="0"/>
              <a:t> vi </a:t>
            </a:r>
            <a:r>
              <a:rPr lang="en-US" dirty="0" err="1"/>
              <a:t>bạo</a:t>
            </a:r>
            <a:r>
              <a:rPr lang="en-US" dirty="0"/>
              <a:t> </a:t>
            </a:r>
            <a:r>
              <a:rPr lang="en-US" dirty="0" err="1"/>
              <a:t>lực</a:t>
            </a:r>
            <a:r>
              <a:rPr lang="en-US" dirty="0"/>
              <a:t> </a:t>
            </a:r>
            <a:r>
              <a:rPr lang="en-US" dirty="0" err="1"/>
              <a:t>thể</a:t>
            </a:r>
            <a:r>
              <a:rPr lang="en-US" dirty="0"/>
              <a:t> </a:t>
            </a:r>
            <a:r>
              <a:rPr lang="en-US" dirty="0" err="1" smtClean="0"/>
              <a:t>chất</a:t>
            </a:r>
            <a:endParaRPr lang="en-US" dirty="0"/>
          </a:p>
        </p:txBody>
      </p:sp>
      <p:sp>
        <p:nvSpPr>
          <p:cNvPr id="3" name="Content Placeholder 2">
            <a:extLst>
              <a:ext uri="{FF2B5EF4-FFF2-40B4-BE49-F238E27FC236}">
                <a16:creationId xmlns:a16="http://schemas.microsoft.com/office/drawing/2014/main" id="{4133D11D-F90C-408C-8CC4-448FB561D2CF}"/>
              </a:ext>
            </a:extLst>
          </p:cNvPr>
          <p:cNvSpPr>
            <a:spLocks noGrp="1"/>
          </p:cNvSpPr>
          <p:nvPr>
            <p:ph idx="1"/>
          </p:nvPr>
        </p:nvSpPr>
        <p:spPr>
          <a:xfrm>
            <a:off x="4876801" y="2125217"/>
            <a:ext cx="6351104" cy="3689468"/>
          </a:xfrm>
        </p:spPr>
        <p:txBody>
          <a:bodyPr/>
          <a:lstStyle/>
          <a:p>
            <a:pPr algn="just"/>
            <a:r>
              <a:rPr lang="en-US" sz="3600" dirty="0" err="1">
                <a:solidFill>
                  <a:srgbClr val="C00000"/>
                </a:solidFill>
              </a:rPr>
              <a:t>Dùng</a:t>
            </a:r>
            <a:r>
              <a:rPr lang="en-US" sz="3600" dirty="0">
                <a:solidFill>
                  <a:srgbClr val="C00000"/>
                </a:solidFill>
              </a:rPr>
              <a:t> </a:t>
            </a:r>
            <a:r>
              <a:rPr lang="en-US" sz="3600" dirty="0" err="1">
                <a:solidFill>
                  <a:srgbClr val="C00000"/>
                </a:solidFill>
              </a:rPr>
              <a:t>vũ</a:t>
            </a:r>
            <a:r>
              <a:rPr lang="en-US" sz="3600" dirty="0">
                <a:solidFill>
                  <a:srgbClr val="C00000"/>
                </a:solidFill>
              </a:rPr>
              <a:t> </a:t>
            </a:r>
            <a:r>
              <a:rPr lang="en-US" sz="3600" dirty="0" err="1">
                <a:solidFill>
                  <a:srgbClr val="C00000"/>
                </a:solidFill>
              </a:rPr>
              <a:t>lực</a:t>
            </a:r>
            <a:r>
              <a:rPr lang="en-US" sz="3600" dirty="0">
                <a:solidFill>
                  <a:srgbClr val="C00000"/>
                </a:solidFill>
              </a:rPr>
              <a:t>: </a:t>
            </a:r>
            <a:r>
              <a:rPr lang="en-US" sz="3600" dirty="0" err="1"/>
              <a:t>đánh</a:t>
            </a:r>
            <a:r>
              <a:rPr lang="en-US" sz="3600" dirty="0"/>
              <a:t> </a:t>
            </a:r>
            <a:r>
              <a:rPr lang="en-US" sz="3600" dirty="0" err="1"/>
              <a:t>đập</a:t>
            </a:r>
            <a:r>
              <a:rPr lang="en-US" sz="3600" dirty="0"/>
              <a:t>, </a:t>
            </a:r>
            <a:r>
              <a:rPr lang="en-US" sz="3600" dirty="0" err="1"/>
              <a:t>đấm</a:t>
            </a:r>
            <a:r>
              <a:rPr lang="en-US" sz="3600" dirty="0"/>
              <a:t>, </a:t>
            </a:r>
            <a:r>
              <a:rPr lang="en-US" sz="3600" dirty="0" err="1"/>
              <a:t>đá</a:t>
            </a:r>
            <a:r>
              <a:rPr lang="en-US" sz="3600" dirty="0"/>
              <a:t>, </a:t>
            </a:r>
            <a:r>
              <a:rPr lang="en-US" sz="3600" dirty="0" err="1"/>
              <a:t>tát</a:t>
            </a:r>
            <a:r>
              <a:rPr lang="en-US" sz="3600" dirty="0"/>
              <a:t>, </a:t>
            </a:r>
            <a:r>
              <a:rPr lang="en-US" sz="3600" dirty="0" err="1"/>
              <a:t>đạp</a:t>
            </a:r>
            <a:r>
              <a:rPr lang="en-US" sz="3600" dirty="0"/>
              <a:t>, </a:t>
            </a:r>
            <a:r>
              <a:rPr lang="en-US" sz="3600" dirty="0" err="1"/>
              <a:t>bóp</a:t>
            </a:r>
            <a:r>
              <a:rPr lang="en-US" sz="3600" dirty="0"/>
              <a:t> </a:t>
            </a:r>
            <a:r>
              <a:rPr lang="en-US" sz="3600" dirty="0" err="1"/>
              <a:t>cổ</a:t>
            </a:r>
            <a:r>
              <a:rPr lang="en-US" sz="3600" dirty="0"/>
              <a:t>, </a:t>
            </a:r>
            <a:r>
              <a:rPr lang="en-US" sz="3600" dirty="0" err="1"/>
              <a:t>cào</a:t>
            </a:r>
            <a:r>
              <a:rPr lang="en-US" sz="3600" dirty="0"/>
              <a:t>, </a:t>
            </a:r>
            <a:r>
              <a:rPr lang="en-US" sz="3600" dirty="0" err="1"/>
              <a:t>cấu</a:t>
            </a:r>
            <a:r>
              <a:rPr lang="en-US" sz="3600" dirty="0"/>
              <a:t>, </a:t>
            </a:r>
            <a:r>
              <a:rPr lang="en-US" sz="3600" dirty="0" err="1"/>
              <a:t>cắn</a:t>
            </a:r>
            <a:r>
              <a:rPr lang="en-US" sz="3600" dirty="0"/>
              <a:t>, </a:t>
            </a:r>
            <a:r>
              <a:rPr lang="en-US" sz="3600" dirty="0" err="1"/>
              <a:t>giật</a:t>
            </a:r>
            <a:r>
              <a:rPr lang="en-US" sz="3600" dirty="0"/>
              <a:t> </a:t>
            </a:r>
            <a:r>
              <a:rPr lang="en-US" sz="3600" dirty="0" err="1"/>
              <a:t>tóc</a:t>
            </a:r>
            <a:r>
              <a:rPr lang="en-US" sz="3600" dirty="0"/>
              <a:t>, </a:t>
            </a:r>
            <a:r>
              <a:rPr lang="en-US" sz="3600" dirty="0" err="1"/>
              <a:t>véo</a:t>
            </a:r>
            <a:r>
              <a:rPr lang="en-US" sz="3600" dirty="0"/>
              <a:t> </a:t>
            </a:r>
            <a:r>
              <a:rPr lang="en-US" sz="3600" dirty="0" err="1"/>
              <a:t>hoặc</a:t>
            </a:r>
            <a:r>
              <a:rPr lang="en-US" sz="3600" dirty="0"/>
              <a:t> </a:t>
            </a:r>
            <a:r>
              <a:rPr lang="en-US" sz="3600" dirty="0" err="1"/>
              <a:t>xoắn</a:t>
            </a:r>
            <a:r>
              <a:rPr lang="en-US" sz="3600" dirty="0"/>
              <a:t> tai, </a:t>
            </a:r>
            <a:r>
              <a:rPr lang="en-US" sz="3600" dirty="0" err="1"/>
              <a:t>trói</a:t>
            </a:r>
            <a:r>
              <a:rPr lang="en-US" sz="3600" dirty="0"/>
              <a:t>, </a:t>
            </a:r>
            <a:r>
              <a:rPr lang="en-US" sz="3600" dirty="0" err="1"/>
              <a:t>nhốt</a:t>
            </a:r>
            <a:r>
              <a:rPr lang="en-US" sz="3600" dirty="0"/>
              <a:t>, </a:t>
            </a:r>
            <a:r>
              <a:rPr lang="en-US" sz="3600" dirty="0" err="1"/>
              <a:t>treo</a:t>
            </a:r>
            <a:r>
              <a:rPr lang="en-US" sz="3600" dirty="0"/>
              <a:t>, </a:t>
            </a:r>
            <a:r>
              <a:rPr lang="en-US" sz="3600" dirty="0" err="1"/>
              <a:t>ném</a:t>
            </a:r>
            <a:r>
              <a:rPr lang="en-US" sz="3600" dirty="0"/>
              <a:t> (</a:t>
            </a:r>
            <a:r>
              <a:rPr lang="en-US" sz="3600" dirty="0" err="1"/>
              <a:t>xuống</a:t>
            </a:r>
            <a:r>
              <a:rPr lang="en-US" sz="3600" dirty="0"/>
              <a:t> </a:t>
            </a:r>
            <a:r>
              <a:rPr lang="en-US" sz="3600" dirty="0" err="1"/>
              <a:t>ao</a:t>
            </a:r>
            <a:r>
              <a:rPr lang="en-US" sz="3600" dirty="0"/>
              <a:t>, </a:t>
            </a:r>
            <a:r>
              <a:rPr lang="en-US" sz="3600" dirty="0" err="1"/>
              <a:t>xuống</a:t>
            </a:r>
            <a:r>
              <a:rPr lang="en-US" sz="3600" dirty="0"/>
              <a:t> </a:t>
            </a:r>
            <a:r>
              <a:rPr lang="en-US" sz="3600" dirty="0" err="1"/>
              <a:t>giếng</a:t>
            </a:r>
            <a:r>
              <a:rPr lang="en-US" sz="3600" dirty="0"/>
              <a:t>), </a:t>
            </a:r>
            <a:r>
              <a:rPr lang="en-US" sz="3600" dirty="0" err="1"/>
              <a:t>đốt</a:t>
            </a:r>
            <a:r>
              <a:rPr lang="en-US" sz="3600" dirty="0"/>
              <a:t>, </a:t>
            </a:r>
            <a:r>
              <a:rPr lang="en-US" sz="3600" dirty="0" err="1"/>
              <a:t>gây</a:t>
            </a:r>
            <a:r>
              <a:rPr lang="en-US" sz="3600" dirty="0"/>
              <a:t> </a:t>
            </a:r>
            <a:r>
              <a:rPr lang="en-US" sz="3600" dirty="0" err="1"/>
              <a:t>sốc</a:t>
            </a:r>
            <a:r>
              <a:rPr lang="en-US" sz="3600" dirty="0"/>
              <a:t> </a:t>
            </a:r>
            <a:r>
              <a:rPr lang="en-US" sz="3600" dirty="0" err="1"/>
              <a:t>điện</a:t>
            </a:r>
            <a:r>
              <a:rPr lang="en-US" sz="3600" dirty="0"/>
              <a:t>,…</a:t>
            </a:r>
          </a:p>
          <a:p>
            <a:pPr algn="just"/>
            <a:endParaRPr lang="en-US" dirty="0"/>
          </a:p>
        </p:txBody>
      </p:sp>
      <p:pic>
        <p:nvPicPr>
          <p:cNvPr id="7" name="Picture 6">
            <a:extLst>
              <a:ext uri="{FF2B5EF4-FFF2-40B4-BE49-F238E27FC236}">
                <a16:creationId xmlns:a16="http://schemas.microsoft.com/office/drawing/2014/main" id="{4A019976-58A1-4DD5-9D79-AA63DFC995B3}"/>
              </a:ext>
            </a:extLst>
          </p:cNvPr>
          <p:cNvPicPr>
            <a:picLocks noChangeAspect="1"/>
          </p:cNvPicPr>
          <p:nvPr/>
        </p:nvPicPr>
        <p:blipFill rotWithShape="1">
          <a:blip r:embed="rId2">
            <a:extLst>
              <a:ext uri="{28A0092B-C50C-407E-A947-70E740481C1C}">
                <a14:useLocalDpi xmlns:a14="http://schemas.microsoft.com/office/drawing/2010/main" val="0"/>
              </a:ext>
            </a:extLst>
          </a:blip>
          <a:srcRect l="9846" r="9697"/>
          <a:stretch/>
        </p:blipFill>
        <p:spPr>
          <a:xfrm>
            <a:off x="139338" y="2339858"/>
            <a:ext cx="4467498" cy="3109490"/>
          </a:xfrm>
          <a:prstGeom prst="rect">
            <a:avLst/>
          </a:prstGeom>
        </p:spPr>
      </p:pic>
    </p:spTree>
    <p:extLst>
      <p:ext uri="{BB962C8B-B14F-4D97-AF65-F5344CB8AC3E}">
        <p14:creationId xmlns:p14="http://schemas.microsoft.com/office/powerpoint/2010/main" val="380082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3DBC4-2616-4604-9BB5-FD0BDDE69821}"/>
              </a:ext>
            </a:extLst>
          </p:cNvPr>
          <p:cNvSpPr>
            <a:spLocks noGrp="1"/>
          </p:cNvSpPr>
          <p:nvPr>
            <p:ph type="title"/>
          </p:nvPr>
        </p:nvSpPr>
        <p:spPr/>
        <p:txBody>
          <a:bodyPr>
            <a:normAutofit/>
          </a:bodyPr>
          <a:lstStyle/>
          <a:p>
            <a:pPr algn="ctr"/>
            <a:r>
              <a:rPr lang="en-US" dirty="0" err="1"/>
              <a:t>Các</a:t>
            </a:r>
            <a:r>
              <a:rPr lang="en-US" dirty="0"/>
              <a:t> </a:t>
            </a:r>
            <a:r>
              <a:rPr lang="en-US" dirty="0" err="1"/>
              <a:t>hành</a:t>
            </a:r>
            <a:r>
              <a:rPr lang="en-US" dirty="0"/>
              <a:t> vi </a:t>
            </a:r>
            <a:r>
              <a:rPr lang="en-US" dirty="0" err="1"/>
              <a:t>bạo</a:t>
            </a:r>
            <a:r>
              <a:rPr lang="en-US" dirty="0"/>
              <a:t> </a:t>
            </a:r>
            <a:r>
              <a:rPr lang="en-US" dirty="0" err="1"/>
              <a:t>lực</a:t>
            </a:r>
            <a:r>
              <a:rPr lang="en-US" dirty="0"/>
              <a:t> </a:t>
            </a:r>
            <a:r>
              <a:rPr lang="en-US" dirty="0" err="1"/>
              <a:t>thể</a:t>
            </a:r>
            <a:r>
              <a:rPr lang="en-US" dirty="0"/>
              <a:t> </a:t>
            </a:r>
            <a:r>
              <a:rPr lang="en-US" dirty="0" err="1" smtClean="0"/>
              <a:t>chất</a:t>
            </a:r>
            <a:endParaRPr lang="en-US" dirty="0"/>
          </a:p>
        </p:txBody>
      </p:sp>
      <p:sp>
        <p:nvSpPr>
          <p:cNvPr id="3" name="Content Placeholder 2">
            <a:extLst>
              <a:ext uri="{FF2B5EF4-FFF2-40B4-BE49-F238E27FC236}">
                <a16:creationId xmlns:a16="http://schemas.microsoft.com/office/drawing/2014/main" id="{4133D11D-F90C-408C-8CC4-448FB561D2CF}"/>
              </a:ext>
            </a:extLst>
          </p:cNvPr>
          <p:cNvSpPr>
            <a:spLocks noGrp="1"/>
          </p:cNvSpPr>
          <p:nvPr>
            <p:ph idx="1"/>
          </p:nvPr>
        </p:nvSpPr>
        <p:spPr>
          <a:xfrm>
            <a:off x="5016137" y="2152888"/>
            <a:ext cx="6089185" cy="3689468"/>
          </a:xfrm>
        </p:spPr>
        <p:txBody>
          <a:bodyPr/>
          <a:lstStyle/>
          <a:p>
            <a:pPr algn="just"/>
            <a:r>
              <a:rPr lang="en-US" sz="3200" dirty="0" err="1">
                <a:solidFill>
                  <a:srgbClr val="C00000"/>
                </a:solidFill>
              </a:rPr>
              <a:t>Sử</a:t>
            </a:r>
            <a:r>
              <a:rPr lang="en-US" sz="3200" dirty="0">
                <a:solidFill>
                  <a:srgbClr val="C00000"/>
                </a:solidFill>
              </a:rPr>
              <a:t> </a:t>
            </a:r>
            <a:r>
              <a:rPr lang="en-US" sz="3200" dirty="0" err="1">
                <a:solidFill>
                  <a:srgbClr val="C00000"/>
                </a:solidFill>
              </a:rPr>
              <a:t>dụng</a:t>
            </a:r>
            <a:r>
              <a:rPr lang="en-US" sz="3200" dirty="0">
                <a:solidFill>
                  <a:srgbClr val="C00000"/>
                </a:solidFill>
              </a:rPr>
              <a:t> </a:t>
            </a:r>
            <a:r>
              <a:rPr lang="en-US" sz="3200" dirty="0" err="1">
                <a:solidFill>
                  <a:srgbClr val="C00000"/>
                </a:solidFill>
              </a:rPr>
              <a:t>vũ</a:t>
            </a:r>
            <a:r>
              <a:rPr lang="en-US" sz="3200" dirty="0">
                <a:solidFill>
                  <a:srgbClr val="C00000"/>
                </a:solidFill>
              </a:rPr>
              <a:t> </a:t>
            </a:r>
            <a:r>
              <a:rPr lang="en-US" sz="3200" dirty="0" err="1">
                <a:solidFill>
                  <a:srgbClr val="C00000"/>
                </a:solidFill>
              </a:rPr>
              <a:t>khí</a:t>
            </a:r>
            <a:r>
              <a:rPr lang="en-US" sz="3200" dirty="0">
                <a:solidFill>
                  <a:srgbClr val="C00000"/>
                </a:solidFill>
              </a:rPr>
              <a:t>, </a:t>
            </a:r>
            <a:r>
              <a:rPr lang="en-US" sz="3200" dirty="0" err="1">
                <a:solidFill>
                  <a:srgbClr val="C00000"/>
                </a:solidFill>
              </a:rPr>
              <a:t>công</a:t>
            </a:r>
            <a:r>
              <a:rPr lang="en-US" sz="3200" dirty="0">
                <a:solidFill>
                  <a:srgbClr val="C00000"/>
                </a:solidFill>
              </a:rPr>
              <a:t> </a:t>
            </a:r>
            <a:r>
              <a:rPr lang="en-US" sz="3200" dirty="0" err="1">
                <a:solidFill>
                  <a:srgbClr val="C00000"/>
                </a:solidFill>
              </a:rPr>
              <a:t>cụ</a:t>
            </a:r>
            <a:r>
              <a:rPr lang="en-US" sz="3200" dirty="0">
                <a:solidFill>
                  <a:srgbClr val="C00000"/>
                </a:solidFill>
              </a:rPr>
              <a:t> </a:t>
            </a:r>
            <a:r>
              <a:rPr lang="en-US" sz="3200" dirty="0" err="1">
                <a:solidFill>
                  <a:srgbClr val="C00000"/>
                </a:solidFill>
              </a:rPr>
              <a:t>để</a:t>
            </a:r>
            <a:r>
              <a:rPr lang="en-US" sz="3200" dirty="0">
                <a:solidFill>
                  <a:srgbClr val="C00000"/>
                </a:solidFill>
              </a:rPr>
              <a:t> </a:t>
            </a:r>
            <a:r>
              <a:rPr lang="en-US" sz="3200" dirty="0" err="1">
                <a:solidFill>
                  <a:srgbClr val="C00000"/>
                </a:solidFill>
              </a:rPr>
              <a:t>gây</a:t>
            </a:r>
            <a:r>
              <a:rPr lang="en-US" sz="3200" dirty="0">
                <a:solidFill>
                  <a:srgbClr val="C00000"/>
                </a:solidFill>
              </a:rPr>
              <a:t> </a:t>
            </a:r>
            <a:r>
              <a:rPr lang="en-US" sz="3200" dirty="0" err="1">
                <a:solidFill>
                  <a:srgbClr val="C00000"/>
                </a:solidFill>
              </a:rPr>
              <a:t>tổn</a:t>
            </a:r>
            <a:r>
              <a:rPr lang="en-US" sz="3200" dirty="0">
                <a:solidFill>
                  <a:srgbClr val="C00000"/>
                </a:solidFill>
              </a:rPr>
              <a:t> </a:t>
            </a:r>
            <a:r>
              <a:rPr lang="en-US" sz="3200" dirty="0" err="1">
                <a:solidFill>
                  <a:srgbClr val="C00000"/>
                </a:solidFill>
              </a:rPr>
              <a:t>thương</a:t>
            </a:r>
            <a:r>
              <a:rPr lang="en-US" sz="3200" dirty="0">
                <a:solidFill>
                  <a:srgbClr val="C00000"/>
                </a:solidFill>
              </a:rPr>
              <a:t> </a:t>
            </a:r>
            <a:r>
              <a:rPr lang="en-US" sz="3200" dirty="0" err="1">
                <a:solidFill>
                  <a:srgbClr val="C00000"/>
                </a:solidFill>
              </a:rPr>
              <a:t>cho</a:t>
            </a:r>
            <a:r>
              <a:rPr lang="en-US" sz="3200" dirty="0">
                <a:solidFill>
                  <a:srgbClr val="C00000"/>
                </a:solidFill>
              </a:rPr>
              <a:t> </a:t>
            </a:r>
            <a:r>
              <a:rPr lang="en-US" sz="3200" dirty="0" err="1">
                <a:solidFill>
                  <a:srgbClr val="C00000"/>
                </a:solidFill>
              </a:rPr>
              <a:t>trẻ</a:t>
            </a:r>
            <a:r>
              <a:rPr lang="en-US" sz="3200" dirty="0">
                <a:solidFill>
                  <a:srgbClr val="C00000"/>
                </a:solidFill>
              </a:rPr>
              <a:t>: </a:t>
            </a:r>
            <a:r>
              <a:rPr lang="en-US" sz="3200" dirty="0" err="1"/>
              <a:t>đánh</a:t>
            </a:r>
            <a:r>
              <a:rPr lang="en-US" sz="3200" dirty="0"/>
              <a:t> </a:t>
            </a:r>
            <a:r>
              <a:rPr lang="en-US" sz="3200" dirty="0" err="1"/>
              <a:t>bằng</a:t>
            </a:r>
            <a:r>
              <a:rPr lang="en-US" sz="3200" dirty="0"/>
              <a:t> </a:t>
            </a:r>
            <a:r>
              <a:rPr lang="en-US" sz="3200" dirty="0" err="1"/>
              <a:t>gậy</a:t>
            </a:r>
            <a:r>
              <a:rPr lang="en-US" sz="3200" dirty="0"/>
              <a:t>, </a:t>
            </a:r>
            <a:r>
              <a:rPr lang="en-US" sz="3200" dirty="0" err="1"/>
              <a:t>cành</a:t>
            </a:r>
            <a:r>
              <a:rPr lang="en-US" sz="3200" dirty="0"/>
              <a:t> </a:t>
            </a:r>
            <a:r>
              <a:rPr lang="en-US" sz="3200" dirty="0" err="1"/>
              <a:t>cây</a:t>
            </a:r>
            <a:r>
              <a:rPr lang="en-US" sz="3200" dirty="0"/>
              <a:t>, </a:t>
            </a:r>
            <a:r>
              <a:rPr lang="en-US" sz="3200" dirty="0" err="1"/>
              <a:t>roi</a:t>
            </a:r>
            <a:r>
              <a:rPr lang="en-US" sz="3200" dirty="0"/>
              <a:t>, </a:t>
            </a:r>
            <a:r>
              <a:rPr lang="en-US" sz="3200" dirty="0" err="1"/>
              <a:t>thắt</a:t>
            </a:r>
            <a:r>
              <a:rPr lang="en-US" sz="3200" dirty="0"/>
              <a:t> </a:t>
            </a:r>
            <a:r>
              <a:rPr lang="en-US" sz="3200" dirty="0" err="1"/>
              <a:t>lưng</a:t>
            </a:r>
            <a:r>
              <a:rPr lang="en-US" sz="3200" dirty="0"/>
              <a:t>, </a:t>
            </a:r>
            <a:r>
              <a:rPr lang="en-US" sz="3200" dirty="0" err="1"/>
              <a:t>cán</a:t>
            </a:r>
            <a:r>
              <a:rPr lang="en-US" sz="3200" dirty="0"/>
              <a:t> </a:t>
            </a:r>
            <a:r>
              <a:rPr lang="en-US" sz="3200" dirty="0" err="1"/>
              <a:t>chổi</a:t>
            </a:r>
            <a:r>
              <a:rPr lang="en-US" sz="3200" dirty="0"/>
              <a:t>; </a:t>
            </a:r>
            <a:r>
              <a:rPr lang="en-US" sz="3200" dirty="0" err="1"/>
              <a:t>chém</a:t>
            </a:r>
            <a:r>
              <a:rPr lang="en-US" sz="3200" dirty="0"/>
              <a:t> </a:t>
            </a:r>
            <a:r>
              <a:rPr lang="en-US" sz="3200" dirty="0" err="1"/>
              <a:t>bằng</a:t>
            </a:r>
            <a:r>
              <a:rPr lang="en-US" sz="3200" dirty="0"/>
              <a:t> </a:t>
            </a:r>
            <a:r>
              <a:rPr lang="en-US" sz="3200" dirty="0" err="1"/>
              <a:t>dao</a:t>
            </a:r>
            <a:r>
              <a:rPr lang="en-US" sz="3200" dirty="0"/>
              <a:t>; </a:t>
            </a:r>
            <a:r>
              <a:rPr lang="en-US" sz="3200" dirty="0" err="1"/>
              <a:t>đập</a:t>
            </a:r>
            <a:r>
              <a:rPr lang="en-US" sz="3200" dirty="0"/>
              <a:t> </a:t>
            </a:r>
            <a:r>
              <a:rPr lang="en-US" sz="3200" dirty="0" err="1"/>
              <a:t>bằng</a:t>
            </a:r>
            <a:r>
              <a:rPr lang="en-US" sz="3200" dirty="0"/>
              <a:t> </a:t>
            </a:r>
            <a:r>
              <a:rPr lang="en-US" sz="3200" dirty="0" err="1"/>
              <a:t>búa</a:t>
            </a:r>
            <a:r>
              <a:rPr lang="en-US" sz="3200" dirty="0"/>
              <a:t>; </a:t>
            </a:r>
            <a:r>
              <a:rPr lang="en-US" sz="3200" dirty="0" err="1"/>
              <a:t>dí</a:t>
            </a:r>
            <a:r>
              <a:rPr lang="en-US" sz="3200" dirty="0"/>
              <a:t> </a:t>
            </a:r>
            <a:r>
              <a:rPr lang="en-US" sz="3200" dirty="0" err="1"/>
              <a:t>dùi</a:t>
            </a:r>
            <a:r>
              <a:rPr lang="en-US" sz="3200" dirty="0"/>
              <a:t> </a:t>
            </a:r>
            <a:r>
              <a:rPr lang="en-US" sz="3200" dirty="0" err="1"/>
              <a:t>nóng</a:t>
            </a:r>
            <a:r>
              <a:rPr lang="en-US" sz="3200" dirty="0"/>
              <a:t>/</a:t>
            </a:r>
            <a:r>
              <a:rPr lang="en-US" sz="3200" dirty="0" err="1"/>
              <a:t>đầu</a:t>
            </a:r>
            <a:r>
              <a:rPr lang="en-US" sz="3200" dirty="0"/>
              <a:t> </a:t>
            </a:r>
            <a:r>
              <a:rPr lang="en-US" sz="3200" dirty="0" err="1"/>
              <a:t>thuốc</a:t>
            </a:r>
            <a:r>
              <a:rPr lang="en-US" sz="3200" dirty="0"/>
              <a:t> </a:t>
            </a:r>
            <a:r>
              <a:rPr lang="en-US" sz="3200" dirty="0" err="1"/>
              <a:t>lá</a:t>
            </a:r>
            <a:r>
              <a:rPr lang="en-US" sz="3200" dirty="0"/>
              <a:t> </a:t>
            </a:r>
            <a:r>
              <a:rPr lang="en-US" sz="3200" dirty="0" err="1"/>
              <a:t>đang</a:t>
            </a:r>
            <a:r>
              <a:rPr lang="en-US" sz="3200" dirty="0"/>
              <a:t> </a:t>
            </a:r>
            <a:r>
              <a:rPr lang="en-US" sz="3200" dirty="0" err="1"/>
              <a:t>cháy</a:t>
            </a:r>
            <a:r>
              <a:rPr lang="en-US" sz="3200" dirty="0"/>
              <a:t> </a:t>
            </a:r>
            <a:r>
              <a:rPr lang="en-US" sz="3200" dirty="0" err="1"/>
              <a:t>vào</a:t>
            </a:r>
            <a:r>
              <a:rPr lang="en-US" sz="3200" dirty="0"/>
              <a:t> </a:t>
            </a:r>
            <a:r>
              <a:rPr lang="en-US" sz="3200" dirty="0" err="1"/>
              <a:t>người</a:t>
            </a:r>
            <a:r>
              <a:rPr lang="en-US" sz="3200" dirty="0"/>
              <a:t>; </a:t>
            </a:r>
            <a:r>
              <a:rPr lang="en-US" sz="3200" dirty="0" err="1"/>
              <a:t>dùng</a:t>
            </a:r>
            <a:r>
              <a:rPr lang="en-US" sz="3200" dirty="0"/>
              <a:t> </a:t>
            </a:r>
            <a:r>
              <a:rPr lang="en-US" sz="3200" dirty="0" err="1"/>
              <a:t>súng</a:t>
            </a:r>
            <a:r>
              <a:rPr lang="en-US" sz="3200" dirty="0"/>
              <a:t> </a:t>
            </a:r>
            <a:r>
              <a:rPr lang="en-US" sz="3200" dirty="0" err="1"/>
              <a:t>bắn</a:t>
            </a:r>
            <a:r>
              <a:rPr lang="en-US" sz="3200" dirty="0"/>
              <a:t>,...</a:t>
            </a:r>
          </a:p>
          <a:p>
            <a:pPr algn="just"/>
            <a:endParaRPr lang="en-US" dirty="0"/>
          </a:p>
        </p:txBody>
      </p:sp>
      <p:pic>
        <p:nvPicPr>
          <p:cNvPr id="6" name="Picture 5">
            <a:extLst>
              <a:ext uri="{FF2B5EF4-FFF2-40B4-BE49-F238E27FC236}">
                <a16:creationId xmlns:a16="http://schemas.microsoft.com/office/drawing/2014/main" id="{7873FD95-5E99-4866-A38B-06BCBB56D2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180" y="2240784"/>
            <a:ext cx="4518370" cy="3265228"/>
          </a:xfrm>
          <a:prstGeom prst="rect">
            <a:avLst/>
          </a:prstGeom>
        </p:spPr>
      </p:pic>
    </p:spTree>
    <p:extLst>
      <p:ext uri="{BB962C8B-B14F-4D97-AF65-F5344CB8AC3E}">
        <p14:creationId xmlns:p14="http://schemas.microsoft.com/office/powerpoint/2010/main" val="91940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3DBC4-2616-4604-9BB5-FD0BDDE69821}"/>
              </a:ext>
            </a:extLst>
          </p:cNvPr>
          <p:cNvSpPr>
            <a:spLocks noGrp="1"/>
          </p:cNvSpPr>
          <p:nvPr>
            <p:ph type="title"/>
          </p:nvPr>
        </p:nvSpPr>
        <p:spPr/>
        <p:txBody>
          <a:bodyPr>
            <a:normAutofit/>
          </a:bodyPr>
          <a:lstStyle/>
          <a:p>
            <a:pPr algn="ctr"/>
            <a:r>
              <a:rPr lang="en-US" dirty="0" err="1"/>
              <a:t>Các</a:t>
            </a:r>
            <a:r>
              <a:rPr lang="en-US" dirty="0"/>
              <a:t> </a:t>
            </a:r>
            <a:r>
              <a:rPr lang="en-US" dirty="0" err="1"/>
              <a:t>hành</a:t>
            </a:r>
            <a:r>
              <a:rPr lang="en-US" dirty="0"/>
              <a:t> vi </a:t>
            </a:r>
            <a:r>
              <a:rPr lang="en-US" dirty="0" err="1"/>
              <a:t>bạo</a:t>
            </a:r>
            <a:r>
              <a:rPr lang="en-US" dirty="0"/>
              <a:t> </a:t>
            </a:r>
            <a:r>
              <a:rPr lang="en-US" dirty="0" err="1"/>
              <a:t>lực</a:t>
            </a:r>
            <a:r>
              <a:rPr lang="en-US" dirty="0"/>
              <a:t> </a:t>
            </a:r>
            <a:r>
              <a:rPr lang="en-US" dirty="0" err="1"/>
              <a:t>thể</a:t>
            </a:r>
            <a:r>
              <a:rPr lang="en-US" dirty="0"/>
              <a:t> </a:t>
            </a:r>
            <a:r>
              <a:rPr lang="en-US" dirty="0" err="1" smtClean="0"/>
              <a:t>chất</a:t>
            </a:r>
            <a:endParaRPr lang="en-US" dirty="0"/>
          </a:p>
        </p:txBody>
      </p:sp>
      <p:sp>
        <p:nvSpPr>
          <p:cNvPr id="3" name="Content Placeholder 2">
            <a:extLst>
              <a:ext uri="{FF2B5EF4-FFF2-40B4-BE49-F238E27FC236}">
                <a16:creationId xmlns:a16="http://schemas.microsoft.com/office/drawing/2014/main" id="{4133D11D-F90C-408C-8CC4-448FB561D2CF}"/>
              </a:ext>
            </a:extLst>
          </p:cNvPr>
          <p:cNvSpPr>
            <a:spLocks noGrp="1"/>
          </p:cNvSpPr>
          <p:nvPr>
            <p:ph idx="1"/>
          </p:nvPr>
        </p:nvSpPr>
        <p:spPr>
          <a:xfrm>
            <a:off x="5406888" y="1863193"/>
            <a:ext cx="5946912" cy="3689468"/>
          </a:xfrm>
        </p:spPr>
        <p:txBody>
          <a:bodyPr>
            <a:normAutofit lnSpcReduction="10000"/>
          </a:bodyPr>
          <a:lstStyle/>
          <a:p>
            <a:pPr algn="just"/>
            <a:r>
              <a:rPr lang="en-US" sz="3200" dirty="0" err="1">
                <a:solidFill>
                  <a:srgbClr val="C00000"/>
                </a:solidFill>
              </a:rPr>
              <a:t>Hành</a:t>
            </a:r>
            <a:r>
              <a:rPr lang="en-US" sz="3200" dirty="0">
                <a:solidFill>
                  <a:srgbClr val="C00000"/>
                </a:solidFill>
              </a:rPr>
              <a:t> vi </a:t>
            </a:r>
            <a:r>
              <a:rPr lang="en-US" sz="3200" dirty="0" err="1">
                <a:solidFill>
                  <a:srgbClr val="C00000"/>
                </a:solidFill>
              </a:rPr>
              <a:t>khác</a:t>
            </a:r>
            <a:r>
              <a:rPr lang="en-US" sz="3200" dirty="0">
                <a:solidFill>
                  <a:srgbClr val="C00000"/>
                </a:solidFill>
              </a:rPr>
              <a:t>:</a:t>
            </a:r>
            <a:r>
              <a:rPr lang="en-US" sz="3200" dirty="0"/>
              <a:t> </a:t>
            </a:r>
            <a:r>
              <a:rPr lang="en-US" sz="3200" dirty="0" err="1"/>
              <a:t>bắt</a:t>
            </a:r>
            <a:r>
              <a:rPr lang="en-US" sz="3200" dirty="0"/>
              <a:t> </a:t>
            </a:r>
            <a:r>
              <a:rPr lang="en-US" sz="3200" dirty="0" err="1"/>
              <a:t>đứng</a:t>
            </a:r>
            <a:r>
              <a:rPr lang="en-US" sz="3200" dirty="0"/>
              <a:t> </a:t>
            </a:r>
            <a:r>
              <a:rPr lang="en-US" sz="3200" dirty="0" err="1"/>
              <a:t>trời</a:t>
            </a:r>
            <a:r>
              <a:rPr lang="en-US" sz="3200" dirty="0"/>
              <a:t> </a:t>
            </a:r>
            <a:r>
              <a:rPr lang="en-US" sz="3200" dirty="0" err="1"/>
              <a:t>nắng</a:t>
            </a:r>
            <a:r>
              <a:rPr lang="en-US" sz="3200" dirty="0"/>
              <a:t>, </a:t>
            </a:r>
            <a:r>
              <a:rPr lang="en-US" sz="3200" dirty="0" err="1"/>
              <a:t>dưới</a:t>
            </a:r>
            <a:r>
              <a:rPr lang="en-US" sz="3200" dirty="0"/>
              <a:t> </a:t>
            </a:r>
            <a:r>
              <a:rPr lang="en-US" sz="3200" dirty="0" err="1"/>
              <a:t>mưa</a:t>
            </a:r>
            <a:r>
              <a:rPr lang="en-US" sz="3200" dirty="0"/>
              <a:t>, </a:t>
            </a:r>
            <a:r>
              <a:rPr lang="en-US" sz="3200" dirty="0" err="1"/>
              <a:t>úp</a:t>
            </a:r>
            <a:r>
              <a:rPr lang="en-US" sz="3200" dirty="0"/>
              <a:t> </a:t>
            </a:r>
            <a:r>
              <a:rPr lang="en-US" sz="3200" dirty="0" err="1"/>
              <a:t>mặt</a:t>
            </a:r>
            <a:r>
              <a:rPr lang="en-US" sz="3200" dirty="0"/>
              <a:t> </a:t>
            </a:r>
            <a:r>
              <a:rPr lang="en-US" sz="3200" dirty="0" err="1"/>
              <a:t>vào</a:t>
            </a:r>
            <a:r>
              <a:rPr lang="en-US" sz="3200" dirty="0"/>
              <a:t> </a:t>
            </a:r>
            <a:r>
              <a:rPr lang="en-US" sz="3200" dirty="0" err="1"/>
              <a:t>tường</a:t>
            </a:r>
            <a:r>
              <a:rPr lang="en-US" sz="3200" dirty="0"/>
              <a:t>, </a:t>
            </a:r>
            <a:r>
              <a:rPr lang="en-US" sz="3200" dirty="0" err="1"/>
              <a:t>đứng</a:t>
            </a:r>
            <a:r>
              <a:rPr lang="en-US" sz="3200" dirty="0"/>
              <a:t> </a:t>
            </a:r>
            <a:r>
              <a:rPr lang="en-US" sz="3200" dirty="0" err="1"/>
              <a:t>giữa</a:t>
            </a:r>
            <a:r>
              <a:rPr lang="en-US" sz="3200" dirty="0"/>
              <a:t> </a:t>
            </a:r>
            <a:r>
              <a:rPr lang="en-US" sz="3200" dirty="0" err="1"/>
              <a:t>tổ</a:t>
            </a:r>
            <a:r>
              <a:rPr lang="en-US" sz="3200" dirty="0"/>
              <a:t> </a:t>
            </a:r>
            <a:r>
              <a:rPr lang="en-US" sz="3200" dirty="0" err="1"/>
              <a:t>kiến</a:t>
            </a:r>
            <a:r>
              <a:rPr lang="en-US" sz="3200" dirty="0"/>
              <a:t>, </a:t>
            </a:r>
            <a:r>
              <a:rPr lang="en-US" sz="3200" dirty="0" err="1"/>
              <a:t>dán</a:t>
            </a:r>
            <a:r>
              <a:rPr lang="en-US" sz="3200" dirty="0"/>
              <a:t> </a:t>
            </a:r>
            <a:r>
              <a:rPr lang="en-US" sz="3200" dirty="0" err="1"/>
              <a:t>băng</a:t>
            </a:r>
            <a:r>
              <a:rPr lang="en-US" sz="3200" dirty="0"/>
              <a:t> </a:t>
            </a:r>
            <a:r>
              <a:rPr lang="en-US" sz="3200" dirty="0" err="1"/>
              <a:t>keo</a:t>
            </a:r>
            <a:r>
              <a:rPr lang="en-US" sz="3200" dirty="0"/>
              <a:t> </a:t>
            </a:r>
            <a:r>
              <a:rPr lang="en-US" sz="3200" dirty="0" err="1"/>
              <a:t>vào</a:t>
            </a:r>
            <a:r>
              <a:rPr lang="en-US" sz="3200" dirty="0"/>
              <a:t> </a:t>
            </a:r>
            <a:r>
              <a:rPr lang="en-US" sz="3200" dirty="0" err="1"/>
              <a:t>miệng</a:t>
            </a:r>
            <a:r>
              <a:rPr lang="en-US" sz="3200" dirty="0"/>
              <a:t>, </a:t>
            </a:r>
            <a:r>
              <a:rPr lang="en-US" sz="3200" dirty="0" err="1"/>
              <a:t>bắt</a:t>
            </a:r>
            <a:r>
              <a:rPr lang="en-US" sz="3200" dirty="0"/>
              <a:t> </a:t>
            </a:r>
            <a:r>
              <a:rPr lang="en-US" sz="3200" dirty="0" err="1"/>
              <a:t>trẻ</a:t>
            </a:r>
            <a:r>
              <a:rPr lang="en-US" sz="3200" dirty="0"/>
              <a:t> </a:t>
            </a:r>
            <a:r>
              <a:rPr lang="en-US" sz="3200" dirty="0" err="1"/>
              <a:t>nuốt</a:t>
            </a:r>
            <a:r>
              <a:rPr lang="en-US" sz="3200" dirty="0"/>
              <a:t> </a:t>
            </a:r>
            <a:r>
              <a:rPr lang="en-US" sz="3200" dirty="0" err="1"/>
              <a:t>gia</a:t>
            </a:r>
            <a:r>
              <a:rPr lang="en-US" sz="3200" dirty="0"/>
              <a:t> </a:t>
            </a:r>
            <a:r>
              <a:rPr lang="en-US" sz="3200" dirty="0" err="1"/>
              <a:t>vị</a:t>
            </a:r>
            <a:r>
              <a:rPr lang="en-US" sz="3200" dirty="0"/>
              <a:t> cay, </a:t>
            </a:r>
            <a:r>
              <a:rPr lang="en-US" sz="3200" dirty="0" err="1"/>
              <a:t>chất</a:t>
            </a:r>
            <a:r>
              <a:rPr lang="en-US" sz="3200" dirty="0"/>
              <a:t> </a:t>
            </a:r>
            <a:r>
              <a:rPr lang="en-US" sz="3200" dirty="0" err="1"/>
              <a:t>độc</a:t>
            </a:r>
            <a:r>
              <a:rPr lang="en-US" sz="3200" dirty="0"/>
              <a:t>, </a:t>
            </a:r>
            <a:r>
              <a:rPr lang="en-US" sz="3200" dirty="0" err="1"/>
              <a:t>uống</a:t>
            </a:r>
            <a:r>
              <a:rPr lang="en-US" sz="3200" dirty="0"/>
              <a:t> </a:t>
            </a:r>
            <a:r>
              <a:rPr lang="en-US" sz="3200" dirty="0" err="1"/>
              <a:t>nước</a:t>
            </a:r>
            <a:r>
              <a:rPr lang="en-US" sz="3200" dirty="0"/>
              <a:t> </a:t>
            </a:r>
            <a:r>
              <a:rPr lang="en-US" sz="3200" dirty="0" err="1"/>
              <a:t>giặt</a:t>
            </a:r>
            <a:r>
              <a:rPr lang="en-US" sz="3200" dirty="0"/>
              <a:t> </a:t>
            </a:r>
            <a:r>
              <a:rPr lang="en-US" sz="3200" dirty="0" err="1"/>
              <a:t>giẻ</a:t>
            </a:r>
            <a:r>
              <a:rPr lang="en-US" sz="3200" dirty="0"/>
              <a:t> </a:t>
            </a:r>
            <a:r>
              <a:rPr lang="en-US" sz="3200" dirty="0" err="1"/>
              <a:t>lau</a:t>
            </a:r>
            <a:r>
              <a:rPr lang="en-US" sz="3200" dirty="0"/>
              <a:t> </a:t>
            </a:r>
            <a:r>
              <a:rPr lang="en-US" sz="3200" dirty="0" err="1"/>
              <a:t>bảng</a:t>
            </a:r>
            <a:r>
              <a:rPr lang="en-US" sz="3200" dirty="0"/>
              <a:t>... </a:t>
            </a:r>
            <a:r>
              <a:rPr lang="en-US" sz="3200" dirty="0" err="1"/>
              <a:t>và</a:t>
            </a:r>
            <a:r>
              <a:rPr lang="en-US" sz="3200" dirty="0"/>
              <a:t> </a:t>
            </a:r>
            <a:r>
              <a:rPr lang="en-US" sz="3200" dirty="0" err="1"/>
              <a:t>những</a:t>
            </a:r>
            <a:r>
              <a:rPr lang="en-US" sz="3200" dirty="0"/>
              <a:t> </a:t>
            </a:r>
            <a:r>
              <a:rPr lang="en-US" sz="3200" dirty="0" err="1"/>
              <a:t>hình</a:t>
            </a:r>
            <a:r>
              <a:rPr lang="en-US" sz="3200" dirty="0"/>
              <a:t> </a:t>
            </a:r>
            <a:r>
              <a:rPr lang="en-US" sz="3200" dirty="0" err="1"/>
              <a:t>phạt</a:t>
            </a:r>
            <a:r>
              <a:rPr lang="en-US" sz="3200" dirty="0"/>
              <a:t> </a:t>
            </a:r>
            <a:r>
              <a:rPr lang="en-US" sz="3200" dirty="0" err="1"/>
              <a:t>khác</a:t>
            </a:r>
            <a:r>
              <a:rPr lang="en-US" sz="3200" dirty="0"/>
              <a:t> </a:t>
            </a:r>
            <a:r>
              <a:rPr lang="en-US" sz="3200" dirty="0" err="1"/>
              <a:t>gây</a:t>
            </a:r>
            <a:r>
              <a:rPr lang="en-US" sz="3200" dirty="0"/>
              <a:t> </a:t>
            </a:r>
            <a:r>
              <a:rPr lang="en-US" sz="3200" dirty="0" err="1"/>
              <a:t>tổn</a:t>
            </a:r>
            <a:r>
              <a:rPr lang="en-US" sz="3200" dirty="0"/>
              <a:t> </a:t>
            </a:r>
            <a:r>
              <a:rPr lang="en-US" sz="3200" dirty="0" err="1"/>
              <a:t>thương</a:t>
            </a:r>
            <a:r>
              <a:rPr lang="en-US" sz="3200" dirty="0"/>
              <a:t> </a:t>
            </a:r>
            <a:r>
              <a:rPr lang="en-US" sz="3200" dirty="0" err="1"/>
              <a:t>về</a:t>
            </a:r>
            <a:r>
              <a:rPr lang="en-US" sz="3200" dirty="0"/>
              <a:t> </a:t>
            </a:r>
            <a:r>
              <a:rPr lang="en-US" sz="3200" dirty="0" err="1"/>
              <a:t>thân</a:t>
            </a:r>
            <a:r>
              <a:rPr lang="en-US" sz="3200" dirty="0"/>
              <a:t> </a:t>
            </a:r>
            <a:r>
              <a:rPr lang="en-US" sz="3200" dirty="0" err="1"/>
              <a:t>thể</a:t>
            </a:r>
            <a:r>
              <a:rPr lang="en-US" sz="3200" dirty="0"/>
              <a:t> </a:t>
            </a:r>
            <a:r>
              <a:rPr lang="en-US" sz="3200" dirty="0" err="1"/>
              <a:t>của</a:t>
            </a:r>
            <a:r>
              <a:rPr lang="en-US" sz="3200" dirty="0"/>
              <a:t> </a:t>
            </a:r>
            <a:r>
              <a:rPr lang="en-US" sz="3200" dirty="0" err="1"/>
              <a:t>trẻ</a:t>
            </a:r>
            <a:r>
              <a:rPr lang="en-US" sz="3200" dirty="0"/>
              <a:t>. </a:t>
            </a:r>
          </a:p>
          <a:p>
            <a:pPr algn="just"/>
            <a:endParaRPr lang="en-US" dirty="0"/>
          </a:p>
        </p:txBody>
      </p:sp>
      <p:pic>
        <p:nvPicPr>
          <p:cNvPr id="5" name="Picture 4">
            <a:extLst>
              <a:ext uri="{FF2B5EF4-FFF2-40B4-BE49-F238E27FC236}">
                <a16:creationId xmlns:a16="http://schemas.microsoft.com/office/drawing/2014/main" id="{E4B26D9E-0B4D-4C22-ACD5-EC6C21C65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82" y="1863193"/>
            <a:ext cx="5072270" cy="3799306"/>
          </a:xfrm>
          <a:prstGeom prst="rect">
            <a:avLst/>
          </a:prstGeom>
        </p:spPr>
      </p:pic>
    </p:spTree>
    <p:extLst>
      <p:ext uri="{BB962C8B-B14F-4D97-AF65-F5344CB8AC3E}">
        <p14:creationId xmlns:p14="http://schemas.microsoft.com/office/powerpoint/2010/main" val="159817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1203</TotalTime>
  <Words>4915</Words>
  <Application>Microsoft Office PowerPoint</Application>
  <PresentationFormat>Widescreen</PresentationFormat>
  <Paragraphs>282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.VnArialH</vt:lpstr>
      <vt:lpstr>Arial</vt:lpstr>
      <vt:lpstr>Arial Regular</vt:lpstr>
      <vt:lpstr>Calibri</vt:lpstr>
      <vt:lpstr>Calibri </vt:lpstr>
      <vt:lpstr>Calibri (Body)</vt:lpstr>
      <vt:lpstr>Monotype Sorts</vt:lpstr>
      <vt:lpstr>Times New Roman</vt:lpstr>
      <vt:lpstr>Wingdings</vt:lpstr>
      <vt:lpstr>Office Theme</vt:lpstr>
      <vt:lpstr>PHÒNG, CHỐNG XÂM HẠI TRẺ EM</vt:lpstr>
      <vt:lpstr>Nội dung</vt:lpstr>
      <vt:lpstr>PowerPoint Presentation</vt:lpstr>
      <vt:lpstr>PowerPoint Presentation</vt:lpstr>
      <vt:lpstr>Các hình thức xâm hại trẻ em</vt:lpstr>
      <vt:lpstr>PowerPoint Presentation</vt:lpstr>
      <vt:lpstr>Các hành vi bạo lực thể chất</vt:lpstr>
      <vt:lpstr>Các hành vi bạo lực thể chất</vt:lpstr>
      <vt:lpstr>Các hành vi bạo lực thể chất</vt:lpstr>
      <vt:lpstr>Dấu hiệu nhận biết trẻ bị bạo lực thể chất</vt:lpstr>
      <vt:lpstr>Dấu hiệu nhận biết trẻ bị bạo lực thể chất (tiếp)</vt:lpstr>
      <vt:lpstr>Dấu hiệu nhận biết người có hành vi  bạo lực về thể chất với trẻ</vt:lpstr>
      <vt:lpstr>Dấu hiệu nhận biết người có hành vi  bạo lực về thể chất với trẻ (tiếp)</vt:lpstr>
      <vt:lpstr>Các hành vi bạo lực tinh thần</vt:lpstr>
      <vt:lpstr>Các hành vi bạo lực tinh thần</vt:lpstr>
      <vt:lpstr>Dấu hiệu nhận biết trẻ bị bạo lực về tinh thần</vt:lpstr>
      <vt:lpstr>Dấu hiệu nhận biết trẻ bị bạo lực về tinh thần</vt:lpstr>
      <vt:lpstr>Dấu hiệu nhận biết trẻ bị bạo lực về tinh thần</vt:lpstr>
      <vt:lpstr>Dấu hiệu nhận biết người có nguy cơ  bạo lực về tinh thần đối với trẻ em</vt:lpstr>
      <vt:lpstr>PowerPoint Presentation</vt:lpstr>
      <vt:lpstr>Các hình thức XHTDTE</vt:lpstr>
      <vt:lpstr>Các hình thức XHTDTE</vt:lpstr>
      <vt:lpstr>Các hình thức XHTDTE</vt:lpstr>
      <vt:lpstr>CÁc hành vi XHTD trẻ em</vt:lpstr>
      <vt:lpstr>CÁc hành vi XHTD trẻ em (tiếp)</vt:lpstr>
      <vt:lpstr>CÁc hành vi XHTD trẻ em (tiếp)</vt:lpstr>
      <vt:lpstr>CÁc hành vi XHTD trẻ em (tiếp)</vt:lpstr>
      <vt:lpstr>Các hình thức XHTDTE</vt:lpstr>
      <vt:lpstr>CÁc hành vi XHTD trẻ em (tiếp)</vt:lpstr>
      <vt:lpstr>CÁc hành vi XHTD trẻ em (tiếp)</vt:lpstr>
      <vt:lpstr>CÁc hành vi XHTD trẻ em (tiếp)</vt:lpstr>
      <vt:lpstr>Dấu hiệu nhận biết trẻ bị XHTD (Về thể chất)</vt:lpstr>
      <vt:lpstr>Dấu hiệu nhận biết trẻ bị XHTD (Về thể chất)</vt:lpstr>
      <vt:lpstr>Dấu hiệu nhận biết trẻ bị XHTD (Về tâm lý)</vt:lpstr>
      <vt:lpstr>Dấu hiệu nhận biết trẻ bị XHTD (Về hành vi)</vt:lpstr>
      <vt:lpstr>Dấu hiệu nhận biết trẻ bị XHTD (Về hành vi)</vt:lpstr>
      <vt:lpstr>Dấu hiệu nhận biết trẻ bị XHTD (Về hành vi)</vt:lpstr>
      <vt:lpstr>Thủ phạm XHTDTE là ai? </vt:lpstr>
      <vt:lpstr>PowerPoint Presentation</vt:lpstr>
      <vt:lpstr>Dấu hiệu nhận biết thủ phạm xhtdte</vt:lpstr>
      <vt:lpstr>PowerPoint Presentation</vt:lpstr>
      <vt:lpstr>PowerPoint Presentation</vt:lpstr>
      <vt:lpstr>PowerPoint Presentation</vt:lpstr>
      <vt:lpstr>Các thủ đoạn khác</vt:lpstr>
      <vt:lpstr>PowerPoint Presentation</vt:lpstr>
      <vt:lpstr>Các hành vi bóc lột trẻ em</vt:lpstr>
      <vt:lpstr>Dấu hiệu nhận biết trẻ bị bóc lột</vt:lpstr>
      <vt:lpstr>Dấu hiệu nhận biết trẻ bị bóc lột</vt:lpstr>
      <vt:lpstr>Dấu hiệu nhận biết trẻ bị bóc lột</vt:lpstr>
      <vt:lpstr>Dấu hiệu nhận biết người có hành vi bóc lột trẻ em</vt:lpstr>
      <vt:lpstr>PowerPoint Presentation</vt:lpstr>
      <vt:lpstr>Hành vi mua bán trẻ em</vt:lpstr>
      <vt:lpstr>Dấu hiệu nhận biết trẻ bị mua bán</vt:lpstr>
      <vt:lpstr>Dấu hiệu nhận biết thủ phạm mua bán trẻ em</vt:lpstr>
      <vt:lpstr>PowerPoint Presentation</vt:lpstr>
      <vt:lpstr>Các hành vi bỏ rơi, bỏ mặc trẻ em</vt:lpstr>
      <vt:lpstr>Dấu hiệu nhận biết trẻ bị bỏ rơi, bỏ mặc</vt:lpstr>
      <vt:lpstr>Dấu hiệu nhận biết  người có hành vi bỏ rơi, bỏ mặc trẻ em</vt:lpstr>
      <vt:lpstr>Một vài ví dụ…</vt:lpstr>
      <vt:lpstr>Một vài ví dụ…</vt:lpstr>
      <vt:lpstr>Một vài ví dụ…</vt:lpstr>
      <vt:lpstr>Một vài ví dụ…</vt:lpstr>
      <vt:lpstr>Một vài ví dụ...</vt:lpstr>
      <vt:lpstr>Một vài ví dụ…</vt:lpstr>
      <vt:lpstr>Xem video</vt:lpstr>
      <vt:lpstr>Hỏi - Đáp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89</cp:revision>
  <dcterms:created xsi:type="dcterms:W3CDTF">2020-02-29T15:42:10Z</dcterms:created>
  <dcterms:modified xsi:type="dcterms:W3CDTF">2023-10-03T09:32:28Z</dcterms:modified>
</cp:coreProperties>
</file>